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82" r:id="rId3"/>
    <p:sldId id="259" r:id="rId4"/>
    <p:sldId id="281" r:id="rId5"/>
    <p:sldId id="261" r:id="rId6"/>
    <p:sldId id="262" r:id="rId7"/>
    <p:sldId id="263" r:id="rId8"/>
    <p:sldId id="264" r:id="rId9"/>
    <p:sldId id="275" r:id="rId10"/>
    <p:sldId id="265" r:id="rId11"/>
    <p:sldId id="266" r:id="rId12"/>
    <p:sldId id="268" r:id="rId13"/>
    <p:sldId id="280" r:id="rId14"/>
    <p:sldId id="270" r:id="rId15"/>
    <p:sldId id="284" r:id="rId16"/>
    <p:sldId id="267" r:id="rId17"/>
    <p:sldId id="296" r:id="rId18"/>
    <p:sldId id="283" r:id="rId19"/>
    <p:sldId id="274" r:id="rId20"/>
    <p:sldId id="276" r:id="rId21"/>
    <p:sldId id="277" r:id="rId22"/>
    <p:sldId id="291" r:id="rId23"/>
    <p:sldId id="278" r:id="rId24"/>
    <p:sldId id="279" r:id="rId25"/>
    <p:sldId id="285" r:id="rId26"/>
    <p:sldId id="286" r:id="rId27"/>
    <p:sldId id="287" r:id="rId28"/>
    <p:sldId id="288" r:id="rId29"/>
    <p:sldId id="297" r:id="rId30"/>
    <p:sldId id="272"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1047A82-9C51-45D5-9817-5ECDFC564CDE}">
          <p14:sldIdLst>
            <p14:sldId id="258"/>
            <p14:sldId id="282"/>
            <p14:sldId id="259"/>
            <p14:sldId id="281"/>
          </p14:sldIdLst>
        </p14:section>
        <p14:section name="Working Backwards" id="{1F7A4251-0E85-4749-A640-CFEA4198BA41}">
          <p14:sldIdLst>
            <p14:sldId id="261"/>
            <p14:sldId id="262"/>
            <p14:sldId id="263"/>
            <p14:sldId id="264"/>
            <p14:sldId id="275"/>
            <p14:sldId id="265"/>
          </p14:sldIdLst>
        </p14:section>
        <p14:section name="DRK Innovation Hub" id="{E62E1833-9DBA-47E8-A286-21FDC84FBC81}">
          <p14:sldIdLst>
            <p14:sldId id="266"/>
            <p14:sldId id="268"/>
            <p14:sldId id="280"/>
            <p14:sldId id="270"/>
            <p14:sldId id="284"/>
            <p14:sldId id="267"/>
          </p14:sldIdLst>
        </p14:section>
        <p14:section name="Visualisierung" id="{C47E7A20-80AD-443B-9FC3-80156846E15F}">
          <p14:sldIdLst>
            <p14:sldId id="296"/>
            <p14:sldId id="283"/>
            <p14:sldId id="274"/>
            <p14:sldId id="276"/>
            <p14:sldId id="277"/>
            <p14:sldId id="291"/>
            <p14:sldId id="278"/>
            <p14:sldId id="279"/>
            <p14:sldId id="285"/>
            <p14:sldId id="286"/>
            <p14:sldId id="287"/>
            <p14:sldId id="288"/>
          </p14:sldIdLst>
        </p14:section>
        <p14:section name="FAQ" id="{FD88C466-388D-4800-9058-DB5867774006}">
          <p14:sldIdLst>
            <p14:sldId id="297"/>
            <p14:sldId id="272"/>
          </p14:sldIdLst>
        </p14:section>
      </p14:sectionLst>
    </p:ext>
    <p:ext uri="{EFAFB233-063F-42B5-8137-9DF3F51BA10A}">
      <p15:sldGuideLst xmlns:p15="http://schemas.microsoft.com/office/powerpoint/2012/main">
        <p15:guide id="1" orient="horz" pos="2341" userDrawn="1">
          <p15:clr>
            <a:srgbClr val="A4A3A4"/>
          </p15:clr>
        </p15:guide>
        <p15:guide id="2" pos="114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endriss@gmail.com" initials="f" lastIdx="2" clrIdx="0">
    <p:extLst>
      <p:ext uri="{19B8F6BF-5375-455C-9EA6-DF929625EA0E}">
        <p15:presenceInfo xmlns:p15="http://schemas.microsoft.com/office/powerpoint/2012/main" userId="6bd268ef7926a0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0005"/>
    <a:srgbClr val="FF8184"/>
    <a:srgbClr val="EAEAE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829334-1087-4E96-8B9A-560674160980}" v="3686" dt="2021-06-08T09:48:00.32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109" d="100"/>
          <a:sy n="109" d="100"/>
        </p:scale>
        <p:origin x="630" y="108"/>
      </p:cViewPr>
      <p:guideLst>
        <p:guide orient="horz" pos="2341"/>
        <p:guide pos="11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c7199c219fa92806" providerId="LiveId" clId="{BD745CD6-0009-114E-8DD8-8400AB5EDA00}"/>
    <pc:docChg chg="undo custSel modSld">
      <pc:chgData name="" userId="c7199c219fa92806" providerId="LiveId" clId="{BD745CD6-0009-114E-8DD8-8400AB5EDA00}" dt="2021-05-18T09:29:30.590" v="782" actId="14100"/>
      <pc:docMkLst>
        <pc:docMk/>
      </pc:docMkLst>
      <pc:sldChg chg="addSp delSp modSp delCm">
        <pc:chgData name="" userId="c7199c219fa92806" providerId="LiveId" clId="{BD745CD6-0009-114E-8DD8-8400AB5EDA00}" dt="2021-05-17T07:21:28.660" v="654" actId="1076"/>
        <pc:sldMkLst>
          <pc:docMk/>
          <pc:sldMk cId="1628066295" sldId="267"/>
        </pc:sldMkLst>
        <pc:spChg chg="mod">
          <ac:chgData name="" userId="c7199c219fa92806" providerId="LiveId" clId="{BD745CD6-0009-114E-8DD8-8400AB5EDA00}" dt="2021-05-14T21:44:15.874" v="400" actId="20577"/>
          <ac:spMkLst>
            <pc:docMk/>
            <pc:sldMk cId="1628066295" sldId="267"/>
            <ac:spMk id="2" creationId="{9FD6A34F-CD18-43E8-AE65-3FE4E2C858BB}"/>
          </ac:spMkLst>
        </pc:spChg>
        <pc:spChg chg="add del">
          <ac:chgData name="" userId="c7199c219fa92806" providerId="LiveId" clId="{BD745CD6-0009-114E-8DD8-8400AB5EDA00}" dt="2021-05-14T21:19:47.502" v="14" actId="478"/>
          <ac:spMkLst>
            <pc:docMk/>
            <pc:sldMk cId="1628066295" sldId="267"/>
            <ac:spMk id="3" creationId="{14FA0503-F344-D54F-B173-4FC2943FE517}"/>
          </ac:spMkLst>
        </pc:spChg>
        <pc:spChg chg="del">
          <ac:chgData name="" userId="c7199c219fa92806" providerId="LiveId" clId="{BD745CD6-0009-114E-8DD8-8400AB5EDA00}" dt="2021-05-14T21:19:26.159" v="0" actId="478"/>
          <ac:spMkLst>
            <pc:docMk/>
            <pc:sldMk cId="1628066295" sldId="267"/>
            <ac:spMk id="5" creationId="{B7847A22-A926-4459-BBBD-C9D0225BD380}"/>
          </ac:spMkLst>
        </pc:spChg>
        <pc:spChg chg="add del mod">
          <ac:chgData name="" userId="c7199c219fa92806" providerId="LiveId" clId="{BD745CD6-0009-114E-8DD8-8400AB5EDA00}" dt="2021-05-14T21:36:58.457" v="333" actId="478"/>
          <ac:spMkLst>
            <pc:docMk/>
            <pc:sldMk cId="1628066295" sldId="267"/>
            <ac:spMk id="8" creationId="{04A94964-A80E-8146-8114-8E28CBEC1B76}"/>
          </ac:spMkLst>
        </pc:spChg>
        <pc:graphicFrameChg chg="add del mod modGraphic">
          <ac:chgData name="" userId="c7199c219fa92806" providerId="LiveId" clId="{BD745CD6-0009-114E-8DD8-8400AB5EDA00}" dt="2021-05-14T21:22:10.456" v="37" actId="478"/>
          <ac:graphicFrameMkLst>
            <pc:docMk/>
            <pc:sldMk cId="1628066295" sldId="267"/>
            <ac:graphicFrameMk id="6" creationId="{CC0EBBC7-A16B-0846-BF24-B94CC84E5682}"/>
          </ac:graphicFrameMkLst>
        </pc:graphicFrameChg>
        <pc:graphicFrameChg chg="add mod modGraphic">
          <ac:chgData name="" userId="c7199c219fa92806" providerId="LiveId" clId="{BD745CD6-0009-114E-8DD8-8400AB5EDA00}" dt="2021-05-17T07:19:41.316" v="639" actId="14734"/>
          <ac:graphicFrameMkLst>
            <pc:docMk/>
            <pc:sldMk cId="1628066295" sldId="267"/>
            <ac:graphicFrameMk id="7" creationId="{F7FA0040-35C5-0B49-9FE0-FD57BA0A29EE}"/>
          </ac:graphicFrameMkLst>
        </pc:graphicFrameChg>
        <pc:picChg chg="add del mod">
          <ac:chgData name="" userId="c7199c219fa92806" providerId="LiveId" clId="{BD745CD6-0009-114E-8DD8-8400AB5EDA00}" dt="2021-05-14T21:39:50.825" v="349" actId="478"/>
          <ac:picMkLst>
            <pc:docMk/>
            <pc:sldMk cId="1628066295" sldId="267"/>
            <ac:picMk id="9" creationId="{D72B9B5C-AC39-3B40-B32B-8D0971C9CA17}"/>
          </ac:picMkLst>
        </pc:picChg>
        <pc:picChg chg="add del">
          <ac:chgData name="" userId="c7199c219fa92806" providerId="LiveId" clId="{BD745CD6-0009-114E-8DD8-8400AB5EDA00}" dt="2021-05-14T21:39:26.497" v="340" actId="478"/>
          <ac:picMkLst>
            <pc:docMk/>
            <pc:sldMk cId="1628066295" sldId="267"/>
            <ac:picMk id="10" creationId="{5B9D3FBD-D1F1-694E-9E61-56F54E9872B8}"/>
          </ac:picMkLst>
        </pc:picChg>
        <pc:picChg chg="add del mod">
          <ac:chgData name="" userId="c7199c219fa92806" providerId="LiveId" clId="{BD745CD6-0009-114E-8DD8-8400AB5EDA00}" dt="2021-05-14T21:39:49.354" v="348" actId="478"/>
          <ac:picMkLst>
            <pc:docMk/>
            <pc:sldMk cId="1628066295" sldId="267"/>
            <ac:picMk id="11" creationId="{13C191F4-CE2C-F742-A627-5E2707677318}"/>
          </ac:picMkLst>
        </pc:picChg>
        <pc:picChg chg="add mod">
          <ac:chgData name="" userId="c7199c219fa92806" providerId="LiveId" clId="{BD745CD6-0009-114E-8DD8-8400AB5EDA00}" dt="2021-05-17T07:17:03.829" v="589" actId="1037"/>
          <ac:picMkLst>
            <pc:docMk/>
            <pc:sldMk cId="1628066295" sldId="267"/>
            <ac:picMk id="12" creationId="{894AA46B-4DD8-5B40-92FD-0724B46C0920}"/>
          </ac:picMkLst>
        </pc:picChg>
        <pc:picChg chg="add mod">
          <ac:chgData name="" userId="c7199c219fa92806" providerId="LiveId" clId="{BD745CD6-0009-114E-8DD8-8400AB5EDA00}" dt="2021-05-17T07:17:03.829" v="589" actId="1037"/>
          <ac:picMkLst>
            <pc:docMk/>
            <pc:sldMk cId="1628066295" sldId="267"/>
            <ac:picMk id="13" creationId="{9254F232-03C2-104B-A629-3BE91F0D4EB0}"/>
          </ac:picMkLst>
        </pc:picChg>
        <pc:picChg chg="add mod">
          <ac:chgData name="" userId="c7199c219fa92806" providerId="LiveId" clId="{BD745CD6-0009-114E-8DD8-8400AB5EDA00}" dt="2021-05-17T07:17:03.829" v="589" actId="1037"/>
          <ac:picMkLst>
            <pc:docMk/>
            <pc:sldMk cId="1628066295" sldId="267"/>
            <ac:picMk id="14" creationId="{4CBF6908-700E-F243-9ECA-69D79BD681A7}"/>
          </ac:picMkLst>
        </pc:picChg>
        <pc:picChg chg="add mod">
          <ac:chgData name="" userId="c7199c219fa92806" providerId="LiveId" clId="{BD745CD6-0009-114E-8DD8-8400AB5EDA00}" dt="2021-05-17T07:20:28.008" v="647" actId="1076"/>
          <ac:picMkLst>
            <pc:docMk/>
            <pc:sldMk cId="1628066295" sldId="267"/>
            <ac:picMk id="15" creationId="{EEA974D1-F448-524B-BCD5-6CEAD7674F5F}"/>
          </ac:picMkLst>
        </pc:picChg>
        <pc:picChg chg="add mod">
          <ac:chgData name="" userId="c7199c219fa92806" providerId="LiveId" clId="{BD745CD6-0009-114E-8DD8-8400AB5EDA00}" dt="2021-05-17T07:20:23.398" v="646" actId="1076"/>
          <ac:picMkLst>
            <pc:docMk/>
            <pc:sldMk cId="1628066295" sldId="267"/>
            <ac:picMk id="16" creationId="{8602956B-316C-344E-8668-0C3245C2F4E8}"/>
          </ac:picMkLst>
        </pc:picChg>
        <pc:picChg chg="add mod">
          <ac:chgData name="" userId="c7199c219fa92806" providerId="LiveId" clId="{BD745CD6-0009-114E-8DD8-8400AB5EDA00}" dt="2021-05-17T07:17:03.829" v="589" actId="1037"/>
          <ac:picMkLst>
            <pc:docMk/>
            <pc:sldMk cId="1628066295" sldId="267"/>
            <ac:picMk id="17" creationId="{4B3742FB-BAF5-224C-8E5D-125C2BEB7D6F}"/>
          </ac:picMkLst>
        </pc:picChg>
        <pc:picChg chg="add mod">
          <ac:chgData name="" userId="c7199c219fa92806" providerId="LiveId" clId="{BD745CD6-0009-114E-8DD8-8400AB5EDA00}" dt="2021-05-17T07:21:24.554" v="653" actId="1076"/>
          <ac:picMkLst>
            <pc:docMk/>
            <pc:sldMk cId="1628066295" sldId="267"/>
            <ac:picMk id="18" creationId="{FF76006C-7E62-0248-BDAC-88535DBA04D2}"/>
          </ac:picMkLst>
        </pc:picChg>
        <pc:picChg chg="add mod">
          <ac:chgData name="" userId="c7199c219fa92806" providerId="LiveId" clId="{BD745CD6-0009-114E-8DD8-8400AB5EDA00}" dt="2021-05-17T07:20:50.600" v="650" actId="1076"/>
          <ac:picMkLst>
            <pc:docMk/>
            <pc:sldMk cId="1628066295" sldId="267"/>
            <ac:picMk id="19" creationId="{3A952FA5-80B8-1E4C-8622-5F80F5EE1008}"/>
          </ac:picMkLst>
        </pc:picChg>
        <pc:picChg chg="add mod">
          <ac:chgData name="" userId="c7199c219fa92806" providerId="LiveId" clId="{BD745CD6-0009-114E-8DD8-8400AB5EDA00}" dt="2021-05-17T07:17:03.829" v="589" actId="1037"/>
          <ac:picMkLst>
            <pc:docMk/>
            <pc:sldMk cId="1628066295" sldId="267"/>
            <ac:picMk id="20" creationId="{C5161AAD-F829-FA45-AA57-E48412D65C45}"/>
          </ac:picMkLst>
        </pc:picChg>
        <pc:picChg chg="add mod">
          <ac:chgData name="" userId="c7199c219fa92806" providerId="LiveId" clId="{BD745CD6-0009-114E-8DD8-8400AB5EDA00}" dt="2021-05-17T07:21:28.660" v="654" actId="1076"/>
          <ac:picMkLst>
            <pc:docMk/>
            <pc:sldMk cId="1628066295" sldId="267"/>
            <ac:picMk id="21" creationId="{EBA5EF4E-D21C-5945-B2E0-6C335CCE5B1D}"/>
          </ac:picMkLst>
        </pc:picChg>
        <pc:picChg chg="add mod">
          <ac:chgData name="" userId="c7199c219fa92806" providerId="LiveId" clId="{BD745CD6-0009-114E-8DD8-8400AB5EDA00}" dt="2021-05-17T07:20:55.237" v="651" actId="1076"/>
          <ac:picMkLst>
            <pc:docMk/>
            <pc:sldMk cId="1628066295" sldId="267"/>
            <ac:picMk id="22" creationId="{6BAD1A2A-DACF-624F-AA5D-0D16561E8662}"/>
          </ac:picMkLst>
        </pc:picChg>
        <pc:picChg chg="add mod">
          <ac:chgData name="" userId="c7199c219fa92806" providerId="LiveId" clId="{BD745CD6-0009-114E-8DD8-8400AB5EDA00}" dt="2021-05-17T07:20:32.314" v="648" actId="1076"/>
          <ac:picMkLst>
            <pc:docMk/>
            <pc:sldMk cId="1628066295" sldId="267"/>
            <ac:picMk id="23" creationId="{70A61064-E86E-FC45-96C1-88C1C590D6C2}"/>
          </ac:picMkLst>
        </pc:picChg>
        <pc:picChg chg="add mod">
          <ac:chgData name="" userId="c7199c219fa92806" providerId="LiveId" clId="{BD745CD6-0009-114E-8DD8-8400AB5EDA00}" dt="2021-05-17T07:17:03.829" v="589" actId="1037"/>
          <ac:picMkLst>
            <pc:docMk/>
            <pc:sldMk cId="1628066295" sldId="267"/>
            <ac:picMk id="24" creationId="{2A86D2A0-13AA-C546-91F2-4E9EE41CB3F9}"/>
          </ac:picMkLst>
        </pc:picChg>
        <pc:picChg chg="add del mod">
          <ac:chgData name="" userId="c7199c219fa92806" providerId="LiveId" clId="{BD745CD6-0009-114E-8DD8-8400AB5EDA00}" dt="2021-05-17T07:15:22.104" v="501" actId="478"/>
          <ac:picMkLst>
            <pc:docMk/>
            <pc:sldMk cId="1628066295" sldId="267"/>
            <ac:picMk id="25" creationId="{457580B2-0EB1-2645-A002-2098C45C94BA}"/>
          </ac:picMkLst>
        </pc:picChg>
        <pc:picChg chg="add mod">
          <ac:chgData name="" userId="c7199c219fa92806" providerId="LiveId" clId="{BD745CD6-0009-114E-8DD8-8400AB5EDA00}" dt="2021-05-17T07:20:45.944" v="649" actId="1076"/>
          <ac:picMkLst>
            <pc:docMk/>
            <pc:sldMk cId="1628066295" sldId="267"/>
            <ac:picMk id="26" creationId="{49E2ED19-6A8D-7841-948C-13CD5F7D33DD}"/>
          </ac:picMkLst>
        </pc:picChg>
        <pc:picChg chg="add mod">
          <ac:chgData name="" userId="c7199c219fa92806" providerId="LiveId" clId="{BD745CD6-0009-114E-8DD8-8400AB5EDA00}" dt="2021-05-17T07:21:18.603" v="652" actId="1076"/>
          <ac:picMkLst>
            <pc:docMk/>
            <pc:sldMk cId="1628066295" sldId="267"/>
            <ac:picMk id="27" creationId="{2DA3CF52-F416-1E4C-9F62-CA3E6FB3B654}"/>
          </ac:picMkLst>
        </pc:picChg>
        <pc:picChg chg="add del mod">
          <ac:chgData name="" userId="c7199c219fa92806" providerId="LiveId" clId="{BD745CD6-0009-114E-8DD8-8400AB5EDA00}" dt="2021-05-14T21:48:43.060" v="452" actId="478"/>
          <ac:picMkLst>
            <pc:docMk/>
            <pc:sldMk cId="1628066295" sldId="267"/>
            <ac:picMk id="27" creationId="{413DCF5A-8838-FC40-BDF0-3312DF23EDF8}"/>
          </ac:picMkLst>
        </pc:picChg>
        <pc:picChg chg="add mod">
          <ac:chgData name="" userId="c7199c219fa92806" providerId="LiveId" clId="{BD745CD6-0009-114E-8DD8-8400AB5EDA00}" dt="2021-05-17T07:19:59.080" v="641" actId="1076"/>
          <ac:picMkLst>
            <pc:docMk/>
            <pc:sldMk cId="1628066295" sldId="267"/>
            <ac:picMk id="28" creationId="{865D1D95-A0A4-C14B-8007-6248F29F5B03}"/>
          </ac:picMkLst>
        </pc:picChg>
        <pc:picChg chg="add del mod">
          <ac:chgData name="" userId="c7199c219fa92806" providerId="LiveId" clId="{BD745CD6-0009-114E-8DD8-8400AB5EDA00}" dt="2021-05-14T21:48:44.500" v="453" actId="478"/>
          <ac:picMkLst>
            <pc:docMk/>
            <pc:sldMk cId="1628066295" sldId="267"/>
            <ac:picMk id="28" creationId="{F58971A3-7BF5-C441-85BC-FBD8E1D8CF18}"/>
          </ac:picMkLst>
        </pc:picChg>
        <pc:picChg chg="add mod">
          <ac:chgData name="" userId="c7199c219fa92806" providerId="LiveId" clId="{BD745CD6-0009-114E-8DD8-8400AB5EDA00}" dt="2021-05-17T07:18:56.225" v="621" actId="1037"/>
          <ac:picMkLst>
            <pc:docMk/>
            <pc:sldMk cId="1628066295" sldId="267"/>
            <ac:picMk id="29" creationId="{5040AF7E-1881-BC42-AFF8-564CB693B5B4}"/>
          </ac:picMkLst>
        </pc:picChg>
        <pc:picChg chg="add mod">
          <ac:chgData name="" userId="c7199c219fa92806" providerId="LiveId" clId="{BD745CD6-0009-114E-8DD8-8400AB5EDA00}" dt="2021-05-17T07:18:59.829" v="622" actId="1076"/>
          <ac:picMkLst>
            <pc:docMk/>
            <pc:sldMk cId="1628066295" sldId="267"/>
            <ac:picMk id="30" creationId="{B064902B-5640-1441-968E-ACA21F0D3AB1}"/>
          </ac:picMkLst>
        </pc:picChg>
        <pc:picChg chg="add mod">
          <ac:chgData name="" userId="c7199c219fa92806" providerId="LiveId" clId="{BD745CD6-0009-114E-8DD8-8400AB5EDA00}" dt="2021-05-17T07:18:50.513" v="611" actId="1038"/>
          <ac:picMkLst>
            <pc:docMk/>
            <pc:sldMk cId="1628066295" sldId="267"/>
            <ac:picMk id="31" creationId="{9C0C4A19-AD24-594F-9C60-FAE3D31A4413}"/>
          </ac:picMkLst>
        </pc:picChg>
        <pc:picChg chg="add mod">
          <ac:chgData name="" userId="c7199c219fa92806" providerId="LiveId" clId="{BD745CD6-0009-114E-8DD8-8400AB5EDA00}" dt="2021-05-17T07:20:06.187" v="643" actId="1076"/>
          <ac:picMkLst>
            <pc:docMk/>
            <pc:sldMk cId="1628066295" sldId="267"/>
            <ac:picMk id="32" creationId="{EA1E0251-943B-5F4E-AA3E-2F7BCE32CAC4}"/>
          </ac:picMkLst>
        </pc:picChg>
        <pc:picChg chg="add mod">
          <ac:chgData name="" userId="c7199c219fa92806" providerId="LiveId" clId="{BD745CD6-0009-114E-8DD8-8400AB5EDA00}" dt="2021-05-17T07:20:11.603" v="645" actId="1076"/>
          <ac:picMkLst>
            <pc:docMk/>
            <pc:sldMk cId="1628066295" sldId="267"/>
            <ac:picMk id="33" creationId="{1D5507CA-461C-904F-B3C1-2FC818A9DA25}"/>
          </ac:picMkLst>
        </pc:picChg>
      </pc:sldChg>
      <pc:sldChg chg="modSp">
        <pc:chgData name="" userId="c7199c219fa92806" providerId="LiveId" clId="{BD745CD6-0009-114E-8DD8-8400AB5EDA00}" dt="2021-05-18T09:29:30.590" v="782" actId="14100"/>
        <pc:sldMkLst>
          <pc:docMk/>
          <pc:sldMk cId="1534867811" sldId="273"/>
        </pc:sldMkLst>
        <pc:spChg chg="mod">
          <ac:chgData name="" userId="c7199c219fa92806" providerId="LiveId" clId="{BD745CD6-0009-114E-8DD8-8400AB5EDA00}" dt="2021-05-18T09:29:30.590" v="782" actId="14100"/>
          <ac:spMkLst>
            <pc:docMk/>
            <pc:sldMk cId="1534867811" sldId="273"/>
            <ac:spMk id="5" creationId="{641E452E-A381-4074-BF24-402CCB906AB6}"/>
          </ac:spMkLst>
        </pc:spChg>
      </pc:sldChg>
    </pc:docChg>
  </pc:docChgLst>
  <pc:docChgLst>
    <pc:chgData name="Florian Endriß" userId="6bd268ef7926a019" providerId="Windows Live" clId="Web-{35EDDEE3-DF2C-44C6-9825-004CD172C8D8}"/>
    <pc:docChg chg="modSld">
      <pc:chgData name="Florian Endriß" userId="6bd268ef7926a019" providerId="Windows Live" clId="Web-{35EDDEE3-DF2C-44C6-9825-004CD172C8D8}" dt="2021-05-18T09:54:12.752" v="40" actId="20577"/>
      <pc:docMkLst>
        <pc:docMk/>
      </pc:docMkLst>
      <pc:sldChg chg="modSp">
        <pc:chgData name="Florian Endriß" userId="6bd268ef7926a019" providerId="Windows Live" clId="Web-{35EDDEE3-DF2C-44C6-9825-004CD172C8D8}" dt="2021-05-18T09:54:12.752" v="40" actId="20577"/>
        <pc:sldMkLst>
          <pc:docMk/>
          <pc:sldMk cId="4198165447" sldId="284"/>
        </pc:sldMkLst>
        <pc:spChg chg="mod">
          <ac:chgData name="Florian Endriß" userId="6bd268ef7926a019" providerId="Windows Live" clId="Web-{35EDDEE3-DF2C-44C6-9825-004CD172C8D8}" dt="2021-05-18T09:54:12.752" v="40" actId="20577"/>
          <ac:spMkLst>
            <pc:docMk/>
            <pc:sldMk cId="4198165447" sldId="284"/>
            <ac:spMk id="3" creationId="{AEA83768-33D9-48A8-906C-5931679D380D}"/>
          </ac:spMkLst>
        </pc:spChg>
      </pc:sldChg>
    </pc:docChg>
  </pc:docChgLst>
  <pc:docChgLst>
    <pc:chgData name="moritz nagel" userId="e70610d08250e8b4" providerId="Windows Live" clId="Web-{E4627072-4048-42A2-9401-4FE7E5BE8024}"/>
    <pc:docChg chg="modSld">
      <pc:chgData name="moritz nagel" userId="e70610d08250e8b4" providerId="Windows Live" clId="Web-{E4627072-4048-42A2-9401-4FE7E5BE8024}" dt="2021-05-17T20:54:08.227" v="4" actId="20577"/>
      <pc:docMkLst>
        <pc:docMk/>
      </pc:docMkLst>
      <pc:sldChg chg="modSp">
        <pc:chgData name="moritz nagel" userId="e70610d08250e8b4" providerId="Windows Live" clId="Web-{E4627072-4048-42A2-9401-4FE7E5BE8024}" dt="2021-05-17T20:54:08.227" v="4" actId="20577"/>
        <pc:sldMkLst>
          <pc:docMk/>
          <pc:sldMk cId="2344237155" sldId="270"/>
        </pc:sldMkLst>
        <pc:spChg chg="mod">
          <ac:chgData name="moritz nagel" userId="e70610d08250e8b4" providerId="Windows Live" clId="Web-{E4627072-4048-42A2-9401-4FE7E5BE8024}" dt="2021-05-17T20:54:08.227" v="4" actId="20577"/>
          <ac:spMkLst>
            <pc:docMk/>
            <pc:sldMk cId="2344237155" sldId="270"/>
            <ac:spMk id="23" creationId="{6B7A197A-BF6B-4C2F-A746-8DD467FE6F5D}"/>
          </ac:spMkLst>
        </pc:spChg>
      </pc:sldChg>
    </pc:docChg>
  </pc:docChgLst>
  <pc:docChgLst>
    <pc:chgData name="Marlon Fricker" userId="9ab84411fac23462" providerId="LiveId" clId="{E713E7A5-5AC0-054D-A6E0-C307838167B4}"/>
    <pc:docChg chg="undo custSel addSld modSld modSection">
      <pc:chgData name="Marlon Fricker" userId="9ab84411fac23462" providerId="LiveId" clId="{E713E7A5-5AC0-054D-A6E0-C307838167B4}" dt="2021-05-18T09:58:54.496" v="1916" actId="20577"/>
      <pc:docMkLst>
        <pc:docMk/>
      </pc:docMkLst>
      <pc:sldChg chg="addSp delSp modSp mod">
        <pc:chgData name="Marlon Fricker" userId="9ab84411fac23462" providerId="LiveId" clId="{E713E7A5-5AC0-054D-A6E0-C307838167B4}" dt="2021-05-17T07:26:57.520" v="1601" actId="20577"/>
        <pc:sldMkLst>
          <pc:docMk/>
          <pc:sldMk cId="3552306127" sldId="256"/>
        </pc:sldMkLst>
        <pc:spChg chg="add mod">
          <ac:chgData name="Marlon Fricker" userId="9ab84411fac23462" providerId="LiveId" clId="{E713E7A5-5AC0-054D-A6E0-C307838167B4}" dt="2021-05-17T07:26:57.520" v="1601" actId="20577"/>
          <ac:spMkLst>
            <pc:docMk/>
            <pc:sldMk cId="3552306127" sldId="256"/>
            <ac:spMk id="3" creationId="{C15B5ED8-B251-C449-ADBF-284B521AD66C}"/>
          </ac:spMkLst>
        </pc:spChg>
        <pc:spChg chg="add del mod">
          <ac:chgData name="Marlon Fricker" userId="9ab84411fac23462" providerId="LiveId" clId="{E713E7A5-5AC0-054D-A6E0-C307838167B4}" dt="2021-05-17T07:25:26.929" v="1556" actId="478"/>
          <ac:spMkLst>
            <pc:docMk/>
            <pc:sldMk cId="3552306127" sldId="256"/>
            <ac:spMk id="23" creationId="{204159A1-E99E-4084-9D47-071C27D3CAC7}"/>
          </ac:spMkLst>
        </pc:spChg>
        <pc:spChg chg="add del">
          <ac:chgData name="Marlon Fricker" userId="9ab84411fac23462" providerId="LiveId" clId="{E713E7A5-5AC0-054D-A6E0-C307838167B4}" dt="2021-05-17T07:25:28.701" v="1560" actId="478"/>
          <ac:spMkLst>
            <pc:docMk/>
            <pc:sldMk cId="3552306127" sldId="256"/>
            <ac:spMk id="24" creationId="{195741E3-F93A-4B71-B472-94F1D20CDCAA}"/>
          </ac:spMkLst>
        </pc:spChg>
        <pc:spChg chg="add del mod">
          <ac:chgData name="Marlon Fricker" userId="9ab84411fac23462" providerId="LiveId" clId="{E713E7A5-5AC0-054D-A6E0-C307838167B4}" dt="2021-05-17T07:25:31.216" v="1565"/>
          <ac:spMkLst>
            <pc:docMk/>
            <pc:sldMk cId="3552306127" sldId="256"/>
            <ac:spMk id="53" creationId="{BE86DE36-596E-4949-B977-DE4D229DD43C}"/>
          </ac:spMkLst>
        </pc:spChg>
        <pc:spChg chg="add del mod">
          <ac:chgData name="Marlon Fricker" userId="9ab84411fac23462" providerId="LiveId" clId="{E713E7A5-5AC0-054D-A6E0-C307838167B4}" dt="2021-05-17T07:25:26.607" v="1555"/>
          <ac:spMkLst>
            <pc:docMk/>
            <pc:sldMk cId="3552306127" sldId="256"/>
            <ac:spMk id="54" creationId="{1822949E-4516-C74E-97EF-3D759742262F}"/>
          </ac:spMkLst>
        </pc:spChg>
        <pc:spChg chg="mod">
          <ac:chgData name="Marlon Fricker" userId="9ab84411fac23462" providerId="LiveId" clId="{E713E7A5-5AC0-054D-A6E0-C307838167B4}" dt="2021-05-17T07:25:54.956" v="1580" actId="20577"/>
          <ac:spMkLst>
            <pc:docMk/>
            <pc:sldMk cId="3552306127" sldId="256"/>
            <ac:spMk id="87" creationId="{23D78757-1D2A-4E2E-9495-4E237346FA18}"/>
          </ac:spMkLst>
        </pc:spChg>
      </pc:sldChg>
      <pc:sldChg chg="addSp delSp modSp mod">
        <pc:chgData name="Marlon Fricker" userId="9ab84411fac23462" providerId="LiveId" clId="{E713E7A5-5AC0-054D-A6E0-C307838167B4}" dt="2021-05-17T07:47:51.177" v="1770"/>
        <pc:sldMkLst>
          <pc:docMk/>
          <pc:sldMk cId="4046662835" sldId="258"/>
        </pc:sldMkLst>
        <pc:spChg chg="mod">
          <ac:chgData name="Marlon Fricker" userId="9ab84411fac23462" providerId="LiveId" clId="{E713E7A5-5AC0-054D-A6E0-C307838167B4}" dt="2021-05-16T10:02:40.194" v="1476" actId="20577"/>
          <ac:spMkLst>
            <pc:docMk/>
            <pc:sldMk cId="4046662835" sldId="258"/>
            <ac:spMk id="4" creationId="{13914200-3B80-40EF-B8AD-E6168362EAEC}"/>
          </ac:spMkLst>
        </pc:spChg>
        <pc:spChg chg="add del mod">
          <ac:chgData name="Marlon Fricker" userId="9ab84411fac23462" providerId="LiveId" clId="{E713E7A5-5AC0-054D-A6E0-C307838167B4}" dt="2021-05-17T07:47:51.177" v="1770"/>
          <ac:spMkLst>
            <pc:docMk/>
            <pc:sldMk cId="4046662835" sldId="258"/>
            <ac:spMk id="5" creationId="{668926AE-B331-804A-8C8D-08FEDE3625E2}"/>
          </ac:spMkLst>
        </pc:spChg>
      </pc:sldChg>
      <pc:sldChg chg="modSp mod">
        <pc:chgData name="Marlon Fricker" userId="9ab84411fac23462" providerId="LiveId" clId="{E713E7A5-5AC0-054D-A6E0-C307838167B4}" dt="2021-05-17T07:46:58.375" v="1768" actId="20577"/>
        <pc:sldMkLst>
          <pc:docMk/>
          <pc:sldMk cId="1559673494" sldId="263"/>
        </pc:sldMkLst>
        <pc:spChg chg="mod">
          <ac:chgData name="Marlon Fricker" userId="9ab84411fac23462" providerId="LiveId" clId="{E713E7A5-5AC0-054D-A6E0-C307838167B4}" dt="2021-05-17T07:46:58.375" v="1768" actId="20577"/>
          <ac:spMkLst>
            <pc:docMk/>
            <pc:sldMk cId="1559673494" sldId="263"/>
            <ac:spMk id="6" creationId="{F4244D4E-F1E3-4ABD-8EDE-F65DB0A98DCD}"/>
          </ac:spMkLst>
        </pc:spChg>
      </pc:sldChg>
      <pc:sldChg chg="modSp mod">
        <pc:chgData name="Marlon Fricker" userId="9ab84411fac23462" providerId="LiveId" clId="{E713E7A5-5AC0-054D-A6E0-C307838167B4}" dt="2021-05-17T07:42:54.026" v="1746" actId="20577"/>
        <pc:sldMkLst>
          <pc:docMk/>
          <pc:sldMk cId="1260668049" sldId="264"/>
        </pc:sldMkLst>
        <pc:spChg chg="mod">
          <ac:chgData name="Marlon Fricker" userId="9ab84411fac23462" providerId="LiveId" clId="{E713E7A5-5AC0-054D-A6E0-C307838167B4}" dt="2021-05-17T07:42:54.026" v="1746" actId="20577"/>
          <ac:spMkLst>
            <pc:docMk/>
            <pc:sldMk cId="1260668049" sldId="264"/>
            <ac:spMk id="2" creationId="{8C27984B-1848-4E08-97A4-0CF4404BA6C6}"/>
          </ac:spMkLst>
        </pc:spChg>
      </pc:sldChg>
      <pc:sldChg chg="modSp mod">
        <pc:chgData name="Marlon Fricker" userId="9ab84411fac23462" providerId="LiveId" clId="{E713E7A5-5AC0-054D-A6E0-C307838167B4}" dt="2021-05-17T07:45:19.199" v="1756" actId="20577"/>
        <pc:sldMkLst>
          <pc:docMk/>
          <pc:sldMk cId="693697693" sldId="268"/>
        </pc:sldMkLst>
        <pc:spChg chg="mod">
          <ac:chgData name="Marlon Fricker" userId="9ab84411fac23462" providerId="LiveId" clId="{E713E7A5-5AC0-054D-A6E0-C307838167B4}" dt="2021-05-17T07:45:19.199" v="1756" actId="20577"/>
          <ac:spMkLst>
            <pc:docMk/>
            <pc:sldMk cId="693697693" sldId="268"/>
            <ac:spMk id="24" creationId="{486C1F95-9E4A-8949-B608-CBB288AFCC8B}"/>
          </ac:spMkLst>
        </pc:spChg>
        <pc:spChg chg="mod">
          <ac:chgData name="Marlon Fricker" userId="9ab84411fac23462" providerId="LiveId" clId="{E713E7A5-5AC0-054D-A6E0-C307838167B4}" dt="2021-05-17T07:43:52.849" v="1753" actId="14100"/>
          <ac:spMkLst>
            <pc:docMk/>
            <pc:sldMk cId="693697693" sldId="268"/>
            <ac:spMk id="35" creationId="{44F075DF-7275-954E-B13C-145067BBA754}"/>
          </ac:spMkLst>
        </pc:spChg>
      </pc:sldChg>
      <pc:sldChg chg="mod modShow">
        <pc:chgData name="Marlon Fricker" userId="9ab84411fac23462" providerId="LiveId" clId="{E713E7A5-5AC0-054D-A6E0-C307838167B4}" dt="2021-05-17T07:09:12.021" v="1493" actId="729"/>
        <pc:sldMkLst>
          <pc:docMk/>
          <pc:sldMk cId="2052787499" sldId="269"/>
        </pc:sldMkLst>
      </pc:sldChg>
      <pc:sldChg chg="modSp mod">
        <pc:chgData name="Marlon Fricker" userId="9ab84411fac23462" providerId="LiveId" clId="{E713E7A5-5AC0-054D-A6E0-C307838167B4}" dt="2021-05-17T07:09:50.237" v="1495" actId="207"/>
        <pc:sldMkLst>
          <pc:docMk/>
          <pc:sldMk cId="2344237155" sldId="270"/>
        </pc:sldMkLst>
        <pc:picChg chg="mod">
          <ac:chgData name="Marlon Fricker" userId="9ab84411fac23462" providerId="LiveId" clId="{E713E7A5-5AC0-054D-A6E0-C307838167B4}" dt="2021-05-17T07:09:50.237" v="1495" actId="207"/>
          <ac:picMkLst>
            <pc:docMk/>
            <pc:sldMk cId="2344237155" sldId="270"/>
            <ac:picMk id="11" creationId="{EC7538B8-5B83-44C4-8BF9-E7BE5283977B}"/>
          </ac:picMkLst>
        </pc:picChg>
        <pc:picChg chg="mod">
          <ac:chgData name="Marlon Fricker" userId="9ab84411fac23462" providerId="LiveId" clId="{E713E7A5-5AC0-054D-A6E0-C307838167B4}" dt="2021-05-17T07:09:50.237" v="1495" actId="207"/>
          <ac:picMkLst>
            <pc:docMk/>
            <pc:sldMk cId="2344237155" sldId="270"/>
            <ac:picMk id="15" creationId="{F756E637-8431-4327-9F45-D21DFAF494EA}"/>
          </ac:picMkLst>
        </pc:picChg>
      </pc:sldChg>
      <pc:sldChg chg="addSp delSp modSp mod modAnim">
        <pc:chgData name="Marlon Fricker" userId="9ab84411fac23462" providerId="LiveId" clId="{E713E7A5-5AC0-054D-A6E0-C307838167B4}" dt="2021-05-17T09:21:06.670" v="1834" actId="14100"/>
        <pc:sldMkLst>
          <pc:docMk/>
          <pc:sldMk cId="897040975" sldId="272"/>
        </pc:sldMkLst>
        <pc:spChg chg="del mod">
          <ac:chgData name="Marlon Fricker" userId="9ab84411fac23462" providerId="LiveId" clId="{E713E7A5-5AC0-054D-A6E0-C307838167B4}" dt="2021-05-16T09:27:13.391" v="2" actId="478"/>
          <ac:spMkLst>
            <pc:docMk/>
            <pc:sldMk cId="897040975" sldId="272"/>
            <ac:spMk id="3" creationId="{7DBAC41D-3A1E-4364-A764-71854DF9F0ED}"/>
          </ac:spMkLst>
        </pc:spChg>
        <pc:spChg chg="del">
          <ac:chgData name="Marlon Fricker" userId="9ab84411fac23462" providerId="LiveId" clId="{E713E7A5-5AC0-054D-A6E0-C307838167B4}" dt="2021-05-16T09:27:15.039" v="3" actId="478"/>
          <ac:spMkLst>
            <pc:docMk/>
            <pc:sldMk cId="897040975" sldId="272"/>
            <ac:spMk id="5" creationId="{783A0D03-AE80-4455-96D3-13FD9EF71E72}"/>
          </ac:spMkLst>
        </pc:spChg>
        <pc:spChg chg="add del mod">
          <ac:chgData name="Marlon Fricker" userId="9ab84411fac23462" providerId="LiveId" clId="{E713E7A5-5AC0-054D-A6E0-C307838167B4}" dt="2021-05-16T09:27:39.368" v="4" actId="478"/>
          <ac:spMkLst>
            <pc:docMk/>
            <pc:sldMk cId="897040975" sldId="272"/>
            <ac:spMk id="7" creationId="{33674DB4-9314-6F49-824B-4225CCAE943D}"/>
          </ac:spMkLst>
        </pc:spChg>
        <pc:spChg chg="add del mod">
          <ac:chgData name="Marlon Fricker" userId="9ab84411fac23462" providerId="LiveId" clId="{E713E7A5-5AC0-054D-A6E0-C307838167B4}" dt="2021-05-16T09:54:55.688" v="1423" actId="478"/>
          <ac:spMkLst>
            <pc:docMk/>
            <pc:sldMk cId="897040975" sldId="272"/>
            <ac:spMk id="8" creationId="{A029B99A-746C-914F-BA9C-E0709DB051C4}"/>
          </ac:spMkLst>
        </pc:spChg>
        <pc:spChg chg="add del mod">
          <ac:chgData name="Marlon Fricker" userId="9ab84411fac23462" providerId="LiveId" clId="{E713E7A5-5AC0-054D-A6E0-C307838167B4}" dt="2021-05-16T09:30:36.794" v="124" actId="21"/>
          <ac:spMkLst>
            <pc:docMk/>
            <pc:sldMk cId="897040975" sldId="272"/>
            <ac:spMk id="9" creationId="{C149AAF1-285B-DB4F-9684-9C91CBCF270E}"/>
          </ac:spMkLst>
        </pc:spChg>
        <pc:spChg chg="add del mod">
          <ac:chgData name="Marlon Fricker" userId="9ab84411fac23462" providerId="LiveId" clId="{E713E7A5-5AC0-054D-A6E0-C307838167B4}" dt="2021-05-16T09:30:36.794" v="124" actId="21"/>
          <ac:spMkLst>
            <pc:docMk/>
            <pc:sldMk cId="897040975" sldId="272"/>
            <ac:spMk id="10" creationId="{E30F6C0C-2F72-2E41-9AE6-8BB81F6A35A2}"/>
          </ac:spMkLst>
        </pc:spChg>
        <pc:spChg chg="add mod topLvl">
          <ac:chgData name="Marlon Fricker" userId="9ab84411fac23462" providerId="LiveId" clId="{E713E7A5-5AC0-054D-A6E0-C307838167B4}" dt="2021-05-16T09:56:16.564" v="1459" actId="338"/>
          <ac:spMkLst>
            <pc:docMk/>
            <pc:sldMk cId="897040975" sldId="272"/>
            <ac:spMk id="11" creationId="{18D355A2-F31F-624D-9354-A5D90B7F9903}"/>
          </ac:spMkLst>
        </pc:spChg>
        <pc:spChg chg="add mod topLvl">
          <ac:chgData name="Marlon Fricker" userId="9ab84411fac23462" providerId="LiveId" clId="{E713E7A5-5AC0-054D-A6E0-C307838167B4}" dt="2021-05-17T09:11:48.627" v="1826" actId="14100"/>
          <ac:spMkLst>
            <pc:docMk/>
            <pc:sldMk cId="897040975" sldId="272"/>
            <ac:spMk id="12" creationId="{EF257DBD-59F8-6C4E-8EB8-4CD0E17B9617}"/>
          </ac:spMkLst>
        </pc:spChg>
        <pc:spChg chg="add mod topLvl">
          <ac:chgData name="Marlon Fricker" userId="9ab84411fac23462" providerId="LiveId" clId="{E713E7A5-5AC0-054D-A6E0-C307838167B4}" dt="2021-05-16T09:56:46.586" v="1466" actId="165"/>
          <ac:spMkLst>
            <pc:docMk/>
            <pc:sldMk cId="897040975" sldId="272"/>
            <ac:spMk id="13" creationId="{8799E93C-1EA9-E842-B37B-BE7F8A0C8CAB}"/>
          </ac:spMkLst>
        </pc:spChg>
        <pc:spChg chg="add mod topLvl">
          <ac:chgData name="Marlon Fricker" userId="9ab84411fac23462" providerId="LiveId" clId="{E713E7A5-5AC0-054D-A6E0-C307838167B4}" dt="2021-05-16T09:56:46.586" v="1466" actId="165"/>
          <ac:spMkLst>
            <pc:docMk/>
            <pc:sldMk cId="897040975" sldId="272"/>
            <ac:spMk id="14" creationId="{D10C89BC-CA1B-0C4A-BCDE-3975664BB9E2}"/>
          </ac:spMkLst>
        </pc:spChg>
        <pc:spChg chg="add del mod">
          <ac:chgData name="Marlon Fricker" userId="9ab84411fac23462" providerId="LiveId" clId="{E713E7A5-5AC0-054D-A6E0-C307838167B4}" dt="2021-05-16T09:33:55.541" v="292"/>
          <ac:spMkLst>
            <pc:docMk/>
            <pc:sldMk cId="897040975" sldId="272"/>
            <ac:spMk id="15" creationId="{243182CF-629C-B84A-B38F-6DC85AF915C3}"/>
          </ac:spMkLst>
        </pc:spChg>
        <pc:spChg chg="add del mod">
          <ac:chgData name="Marlon Fricker" userId="9ab84411fac23462" providerId="LiveId" clId="{E713E7A5-5AC0-054D-A6E0-C307838167B4}" dt="2021-05-16T09:33:55.541" v="292"/>
          <ac:spMkLst>
            <pc:docMk/>
            <pc:sldMk cId="897040975" sldId="272"/>
            <ac:spMk id="16" creationId="{652AF149-0308-F847-99C9-52FA41CE3F17}"/>
          </ac:spMkLst>
        </pc:spChg>
        <pc:spChg chg="add mod topLvl">
          <ac:chgData name="Marlon Fricker" userId="9ab84411fac23462" providerId="LiveId" clId="{E713E7A5-5AC0-054D-A6E0-C307838167B4}" dt="2021-05-16T09:56:19.415" v="1460" actId="165"/>
          <ac:spMkLst>
            <pc:docMk/>
            <pc:sldMk cId="897040975" sldId="272"/>
            <ac:spMk id="17" creationId="{1AB69A78-D731-CF41-83C2-0B7211521270}"/>
          </ac:spMkLst>
        </pc:spChg>
        <pc:spChg chg="add mod topLvl">
          <ac:chgData name="Marlon Fricker" userId="9ab84411fac23462" providerId="LiveId" clId="{E713E7A5-5AC0-054D-A6E0-C307838167B4}" dt="2021-05-16T09:56:19.415" v="1460" actId="165"/>
          <ac:spMkLst>
            <pc:docMk/>
            <pc:sldMk cId="897040975" sldId="272"/>
            <ac:spMk id="18" creationId="{677FD35B-5C06-324D-B35A-990F971CC7CE}"/>
          </ac:spMkLst>
        </pc:spChg>
        <pc:spChg chg="add mod topLvl">
          <ac:chgData name="Marlon Fricker" userId="9ab84411fac23462" providerId="LiveId" clId="{E713E7A5-5AC0-054D-A6E0-C307838167B4}" dt="2021-05-16T09:57:03.719" v="1470" actId="165"/>
          <ac:spMkLst>
            <pc:docMk/>
            <pc:sldMk cId="897040975" sldId="272"/>
            <ac:spMk id="19" creationId="{613BD0A5-A2AA-6B48-98E8-61FEA825F30A}"/>
          </ac:spMkLst>
        </pc:spChg>
        <pc:spChg chg="add mod topLvl">
          <ac:chgData name="Marlon Fricker" userId="9ab84411fac23462" providerId="LiveId" clId="{E713E7A5-5AC0-054D-A6E0-C307838167B4}" dt="2021-05-16T09:57:03.719" v="1470" actId="165"/>
          <ac:spMkLst>
            <pc:docMk/>
            <pc:sldMk cId="897040975" sldId="272"/>
            <ac:spMk id="20" creationId="{CE731DB2-2171-094D-B544-F564F111B198}"/>
          </ac:spMkLst>
        </pc:spChg>
        <pc:spChg chg="add mod topLvl">
          <ac:chgData name="Marlon Fricker" userId="9ab84411fac23462" providerId="LiveId" clId="{E713E7A5-5AC0-054D-A6E0-C307838167B4}" dt="2021-05-16T09:56:38.471" v="1464" actId="165"/>
          <ac:spMkLst>
            <pc:docMk/>
            <pc:sldMk cId="897040975" sldId="272"/>
            <ac:spMk id="21" creationId="{4E1F513E-2785-B043-9CD3-098DAD38D492}"/>
          </ac:spMkLst>
        </pc:spChg>
        <pc:spChg chg="add mod topLvl">
          <ac:chgData name="Marlon Fricker" userId="9ab84411fac23462" providerId="LiveId" clId="{E713E7A5-5AC0-054D-A6E0-C307838167B4}" dt="2021-05-16T09:56:38.471" v="1464" actId="165"/>
          <ac:spMkLst>
            <pc:docMk/>
            <pc:sldMk cId="897040975" sldId="272"/>
            <ac:spMk id="22" creationId="{47D41817-990F-5749-BEEC-3A927204BB24}"/>
          </ac:spMkLst>
        </pc:spChg>
        <pc:spChg chg="add del mod">
          <ac:chgData name="Marlon Fricker" userId="9ab84411fac23462" providerId="LiveId" clId="{E713E7A5-5AC0-054D-A6E0-C307838167B4}" dt="2021-05-16T09:38:22.071" v="755"/>
          <ac:spMkLst>
            <pc:docMk/>
            <pc:sldMk cId="897040975" sldId="272"/>
            <ac:spMk id="23" creationId="{2B7F1859-8D49-2548-86B3-5A7674159388}"/>
          </ac:spMkLst>
        </pc:spChg>
        <pc:spChg chg="add mod topLvl">
          <ac:chgData name="Marlon Fricker" userId="9ab84411fac23462" providerId="LiveId" clId="{E713E7A5-5AC0-054D-A6E0-C307838167B4}" dt="2021-05-16T09:57:11.167" v="1472" actId="165"/>
          <ac:spMkLst>
            <pc:docMk/>
            <pc:sldMk cId="897040975" sldId="272"/>
            <ac:spMk id="24" creationId="{210B59E8-FE45-CD4A-B1FC-38B1B9CFAB8F}"/>
          </ac:spMkLst>
        </pc:spChg>
        <pc:spChg chg="add mod topLvl">
          <ac:chgData name="Marlon Fricker" userId="9ab84411fac23462" providerId="LiveId" clId="{E713E7A5-5AC0-054D-A6E0-C307838167B4}" dt="2021-05-17T09:21:03.542" v="1833" actId="14100"/>
          <ac:spMkLst>
            <pc:docMk/>
            <pc:sldMk cId="897040975" sldId="272"/>
            <ac:spMk id="25" creationId="{2F4D6410-70CE-0747-BF58-344EAEE03049}"/>
          </ac:spMkLst>
        </pc:spChg>
        <pc:spChg chg="add mod topLvl">
          <ac:chgData name="Marlon Fricker" userId="9ab84411fac23462" providerId="LiveId" clId="{E713E7A5-5AC0-054D-A6E0-C307838167B4}" dt="2021-05-16T09:56:57.727" v="1468" actId="165"/>
          <ac:spMkLst>
            <pc:docMk/>
            <pc:sldMk cId="897040975" sldId="272"/>
            <ac:spMk id="26" creationId="{A72769CF-240D-BB46-B266-05753033AFED}"/>
          </ac:spMkLst>
        </pc:spChg>
        <pc:spChg chg="add mod topLvl">
          <ac:chgData name="Marlon Fricker" userId="9ab84411fac23462" providerId="LiveId" clId="{E713E7A5-5AC0-054D-A6E0-C307838167B4}" dt="2021-05-16T09:56:57.727" v="1468" actId="165"/>
          <ac:spMkLst>
            <pc:docMk/>
            <pc:sldMk cId="897040975" sldId="272"/>
            <ac:spMk id="27" creationId="{6FD15B77-AA61-2D43-BB90-51B8255696FB}"/>
          </ac:spMkLst>
        </pc:spChg>
        <pc:spChg chg="add mod topLvl">
          <ac:chgData name="Marlon Fricker" userId="9ab84411fac23462" providerId="LiveId" clId="{E713E7A5-5AC0-054D-A6E0-C307838167B4}" dt="2021-05-16T09:56:28.632" v="1462" actId="165"/>
          <ac:spMkLst>
            <pc:docMk/>
            <pc:sldMk cId="897040975" sldId="272"/>
            <ac:spMk id="28" creationId="{5548B5E0-3BA6-8E48-8125-1AC17C387A4F}"/>
          </ac:spMkLst>
        </pc:spChg>
        <pc:spChg chg="add mod topLvl">
          <ac:chgData name="Marlon Fricker" userId="9ab84411fac23462" providerId="LiveId" clId="{E713E7A5-5AC0-054D-A6E0-C307838167B4}" dt="2021-05-16T09:56:28.632" v="1462" actId="165"/>
          <ac:spMkLst>
            <pc:docMk/>
            <pc:sldMk cId="897040975" sldId="272"/>
            <ac:spMk id="29" creationId="{3A8D2A3E-63C5-F241-BEC4-D77735026236}"/>
          </ac:spMkLst>
        </pc:spChg>
        <pc:spChg chg="add mod topLvl">
          <ac:chgData name="Marlon Fricker" userId="9ab84411fac23462" providerId="LiveId" clId="{E713E7A5-5AC0-054D-A6E0-C307838167B4}" dt="2021-05-16T09:56:16.564" v="1459" actId="338"/>
          <ac:spMkLst>
            <pc:docMk/>
            <pc:sldMk cId="897040975" sldId="272"/>
            <ac:spMk id="30" creationId="{2789D08A-8909-1249-8A90-DC5A4053F337}"/>
          </ac:spMkLst>
        </pc:spChg>
        <pc:spChg chg="add del mod">
          <ac:chgData name="Marlon Fricker" userId="9ab84411fac23462" providerId="LiveId" clId="{E713E7A5-5AC0-054D-A6E0-C307838167B4}" dt="2021-05-16T09:43:33.025" v="1280"/>
          <ac:spMkLst>
            <pc:docMk/>
            <pc:sldMk cId="897040975" sldId="272"/>
            <ac:spMk id="31" creationId="{0522DF26-23BE-A440-B234-8D530A4F36A9}"/>
          </ac:spMkLst>
        </pc:spChg>
        <pc:spChg chg="add del mod">
          <ac:chgData name="Marlon Fricker" userId="9ab84411fac23462" providerId="LiveId" clId="{E713E7A5-5AC0-054D-A6E0-C307838167B4}" dt="2021-05-16T09:43:37.587" v="1282"/>
          <ac:spMkLst>
            <pc:docMk/>
            <pc:sldMk cId="897040975" sldId="272"/>
            <ac:spMk id="32" creationId="{B717953A-5677-3F4C-B926-58F5A852A5E2}"/>
          </ac:spMkLst>
        </pc:spChg>
        <pc:spChg chg="add mod topLvl">
          <ac:chgData name="Marlon Fricker" userId="9ab84411fac23462" providerId="LiveId" clId="{E713E7A5-5AC0-054D-A6E0-C307838167B4}" dt="2021-05-16T09:56:46.586" v="1466" actId="165"/>
          <ac:spMkLst>
            <pc:docMk/>
            <pc:sldMk cId="897040975" sldId="272"/>
            <ac:spMk id="34" creationId="{7B5AB440-A3E3-5048-8B02-6024A6D91895}"/>
          </ac:spMkLst>
        </pc:spChg>
        <pc:spChg chg="add mod topLvl">
          <ac:chgData name="Marlon Fricker" userId="9ab84411fac23462" providerId="LiveId" clId="{E713E7A5-5AC0-054D-A6E0-C307838167B4}" dt="2021-05-16T09:56:19.415" v="1460" actId="165"/>
          <ac:spMkLst>
            <pc:docMk/>
            <pc:sldMk cId="897040975" sldId="272"/>
            <ac:spMk id="35" creationId="{1560B8AC-4927-6C42-BD0B-44D6F1BFD0FB}"/>
          </ac:spMkLst>
        </pc:spChg>
        <pc:spChg chg="add mod topLvl">
          <ac:chgData name="Marlon Fricker" userId="9ab84411fac23462" providerId="LiveId" clId="{E713E7A5-5AC0-054D-A6E0-C307838167B4}" dt="2021-05-16T09:57:11.167" v="1472" actId="165"/>
          <ac:spMkLst>
            <pc:docMk/>
            <pc:sldMk cId="897040975" sldId="272"/>
            <ac:spMk id="36" creationId="{27F27D67-2A47-FD4F-BBF7-A37E0E9E765C}"/>
          </ac:spMkLst>
        </pc:spChg>
        <pc:spChg chg="add mod topLvl">
          <ac:chgData name="Marlon Fricker" userId="9ab84411fac23462" providerId="LiveId" clId="{E713E7A5-5AC0-054D-A6E0-C307838167B4}" dt="2021-05-16T09:56:28.632" v="1462" actId="165"/>
          <ac:spMkLst>
            <pc:docMk/>
            <pc:sldMk cId="897040975" sldId="272"/>
            <ac:spMk id="37" creationId="{BF7338FE-B5AA-E045-999A-1BBBBC4A0396}"/>
          </ac:spMkLst>
        </pc:spChg>
        <pc:spChg chg="add mod topLvl">
          <ac:chgData name="Marlon Fricker" userId="9ab84411fac23462" providerId="LiveId" clId="{E713E7A5-5AC0-054D-A6E0-C307838167B4}" dt="2021-05-16T09:56:57.727" v="1468" actId="165"/>
          <ac:spMkLst>
            <pc:docMk/>
            <pc:sldMk cId="897040975" sldId="272"/>
            <ac:spMk id="38" creationId="{5796B445-0201-CA42-983D-AC8FB055FA25}"/>
          </ac:spMkLst>
        </pc:spChg>
        <pc:spChg chg="add mod topLvl">
          <ac:chgData name="Marlon Fricker" userId="9ab84411fac23462" providerId="LiveId" clId="{E713E7A5-5AC0-054D-A6E0-C307838167B4}" dt="2021-05-16T09:57:03.719" v="1470" actId="165"/>
          <ac:spMkLst>
            <pc:docMk/>
            <pc:sldMk cId="897040975" sldId="272"/>
            <ac:spMk id="39" creationId="{7BF3F756-E275-ED49-B984-668EBDF810A4}"/>
          </ac:spMkLst>
        </pc:spChg>
        <pc:spChg chg="add mod topLvl">
          <ac:chgData name="Marlon Fricker" userId="9ab84411fac23462" providerId="LiveId" clId="{E713E7A5-5AC0-054D-A6E0-C307838167B4}" dt="2021-05-16T09:56:38.471" v="1464" actId="165"/>
          <ac:spMkLst>
            <pc:docMk/>
            <pc:sldMk cId="897040975" sldId="272"/>
            <ac:spMk id="40" creationId="{E9981473-DABE-C049-B663-BE509948B5D9}"/>
          </ac:spMkLst>
        </pc:spChg>
        <pc:spChg chg="add del mod">
          <ac:chgData name="Marlon Fricker" userId="9ab84411fac23462" providerId="LiveId" clId="{E713E7A5-5AC0-054D-A6E0-C307838167B4}" dt="2021-05-16T09:44:48.518" v="1320" actId="478"/>
          <ac:spMkLst>
            <pc:docMk/>
            <pc:sldMk cId="897040975" sldId="272"/>
            <ac:spMk id="41" creationId="{D98CE81B-1EA2-E04D-885A-215A2D36C305}"/>
          </ac:spMkLst>
        </pc:spChg>
        <pc:spChg chg="add del mod">
          <ac:chgData name="Marlon Fricker" userId="9ab84411fac23462" providerId="LiveId" clId="{E713E7A5-5AC0-054D-A6E0-C307838167B4}" dt="2021-05-16T09:44:47.529" v="1319" actId="478"/>
          <ac:spMkLst>
            <pc:docMk/>
            <pc:sldMk cId="897040975" sldId="272"/>
            <ac:spMk id="42" creationId="{64F2C27E-550F-6345-8640-776BB1524260}"/>
          </ac:spMkLst>
        </pc:spChg>
        <pc:spChg chg="add del mod">
          <ac:chgData name="Marlon Fricker" userId="9ab84411fac23462" providerId="LiveId" clId="{E713E7A5-5AC0-054D-A6E0-C307838167B4}" dt="2021-05-16T09:45:05.317" v="1324" actId="478"/>
          <ac:spMkLst>
            <pc:docMk/>
            <pc:sldMk cId="897040975" sldId="272"/>
            <ac:spMk id="43" creationId="{D9E0BC61-FB43-6E4F-8B23-877D15AE38DD}"/>
          </ac:spMkLst>
        </pc:spChg>
        <pc:spChg chg="add mod topLvl">
          <ac:chgData name="Marlon Fricker" userId="9ab84411fac23462" providerId="LiveId" clId="{E713E7A5-5AC0-054D-A6E0-C307838167B4}" dt="2021-05-17T09:12:03.647" v="1827" actId="14100"/>
          <ac:spMkLst>
            <pc:docMk/>
            <pc:sldMk cId="897040975" sldId="272"/>
            <ac:spMk id="44" creationId="{C655F8AA-9F58-F34A-9387-A4E5780A81B9}"/>
          </ac:spMkLst>
        </pc:spChg>
        <pc:spChg chg="add del mod">
          <ac:chgData name="Marlon Fricker" userId="9ab84411fac23462" providerId="LiveId" clId="{E713E7A5-5AC0-054D-A6E0-C307838167B4}" dt="2021-05-16T09:46:46.637" v="1342"/>
          <ac:spMkLst>
            <pc:docMk/>
            <pc:sldMk cId="897040975" sldId="272"/>
            <ac:spMk id="45" creationId="{00F804A4-CFF9-D14D-A1F6-D8D2D00281A0}"/>
          </ac:spMkLst>
        </pc:spChg>
        <pc:spChg chg="add mod topLvl">
          <ac:chgData name="Marlon Fricker" userId="9ab84411fac23462" providerId="LiveId" clId="{E713E7A5-5AC0-054D-A6E0-C307838167B4}" dt="2021-05-16T09:56:46.586" v="1466" actId="165"/>
          <ac:spMkLst>
            <pc:docMk/>
            <pc:sldMk cId="897040975" sldId="272"/>
            <ac:spMk id="46" creationId="{8A28DA4D-8B82-BA42-9134-4D55CE88003F}"/>
          </ac:spMkLst>
        </pc:spChg>
        <pc:spChg chg="add mod topLvl">
          <ac:chgData name="Marlon Fricker" userId="9ab84411fac23462" providerId="LiveId" clId="{E713E7A5-5AC0-054D-A6E0-C307838167B4}" dt="2021-05-16T09:56:19.415" v="1460" actId="165"/>
          <ac:spMkLst>
            <pc:docMk/>
            <pc:sldMk cId="897040975" sldId="272"/>
            <ac:spMk id="47" creationId="{0B8F130C-0AA7-2E42-A095-37191B316A0F}"/>
          </ac:spMkLst>
        </pc:spChg>
        <pc:spChg chg="add mod topLvl">
          <ac:chgData name="Marlon Fricker" userId="9ab84411fac23462" providerId="LiveId" clId="{E713E7A5-5AC0-054D-A6E0-C307838167B4}" dt="2021-05-17T09:12:15.872" v="1829" actId="1035"/>
          <ac:spMkLst>
            <pc:docMk/>
            <pc:sldMk cId="897040975" sldId="272"/>
            <ac:spMk id="48" creationId="{95172538-FD78-3544-89D3-E7FB6DBF898B}"/>
          </ac:spMkLst>
        </pc:spChg>
        <pc:spChg chg="add mod topLvl">
          <ac:chgData name="Marlon Fricker" userId="9ab84411fac23462" providerId="LiveId" clId="{E713E7A5-5AC0-054D-A6E0-C307838167B4}" dt="2021-05-16T09:57:57.291" v="1474" actId="1035"/>
          <ac:spMkLst>
            <pc:docMk/>
            <pc:sldMk cId="897040975" sldId="272"/>
            <ac:spMk id="49" creationId="{CA4A7183-2E83-E342-9145-E603233F96A0}"/>
          </ac:spMkLst>
        </pc:spChg>
        <pc:spChg chg="add mod topLvl">
          <ac:chgData name="Marlon Fricker" userId="9ab84411fac23462" providerId="LiveId" clId="{E713E7A5-5AC0-054D-A6E0-C307838167B4}" dt="2021-05-16T09:56:57.727" v="1468" actId="165"/>
          <ac:spMkLst>
            <pc:docMk/>
            <pc:sldMk cId="897040975" sldId="272"/>
            <ac:spMk id="50" creationId="{6B1BBA6F-115C-7146-B078-3BAB5F818933}"/>
          </ac:spMkLst>
        </pc:spChg>
        <pc:spChg chg="add mod topLvl">
          <ac:chgData name="Marlon Fricker" userId="9ab84411fac23462" providerId="LiveId" clId="{E713E7A5-5AC0-054D-A6E0-C307838167B4}" dt="2021-05-16T09:56:28.632" v="1462" actId="165"/>
          <ac:spMkLst>
            <pc:docMk/>
            <pc:sldMk cId="897040975" sldId="272"/>
            <ac:spMk id="51" creationId="{6A067D26-864F-E744-A86F-338FC70D5BE1}"/>
          </ac:spMkLst>
        </pc:spChg>
        <pc:spChg chg="add mod topLvl">
          <ac:chgData name="Marlon Fricker" userId="9ab84411fac23462" providerId="LiveId" clId="{E713E7A5-5AC0-054D-A6E0-C307838167B4}" dt="2021-05-17T09:21:06.670" v="1834" actId="14100"/>
          <ac:spMkLst>
            <pc:docMk/>
            <pc:sldMk cId="897040975" sldId="272"/>
            <ac:spMk id="52" creationId="{4689A929-20DA-3A4D-865B-556EF912D7A0}"/>
          </ac:spMkLst>
        </pc:spChg>
        <pc:grpChg chg="add del mod topLvl">
          <ac:chgData name="Marlon Fricker" userId="9ab84411fac23462" providerId="LiveId" clId="{E713E7A5-5AC0-054D-A6E0-C307838167B4}" dt="2021-05-16T09:56:38.471" v="1464" actId="165"/>
          <ac:grpSpMkLst>
            <pc:docMk/>
            <pc:sldMk cId="897040975" sldId="272"/>
            <ac:grpSpMk id="53" creationId="{1D004EE1-AF1A-9D42-84C5-FBF3AA636A66}"/>
          </ac:grpSpMkLst>
        </pc:grpChg>
        <pc:grpChg chg="add del mod topLvl">
          <ac:chgData name="Marlon Fricker" userId="9ab84411fac23462" providerId="LiveId" clId="{E713E7A5-5AC0-054D-A6E0-C307838167B4}" dt="2021-05-16T09:56:57.727" v="1468" actId="165"/>
          <ac:grpSpMkLst>
            <pc:docMk/>
            <pc:sldMk cId="897040975" sldId="272"/>
            <ac:grpSpMk id="54" creationId="{CCB11F2D-4238-684A-B7BC-B01A9B4E7296}"/>
          </ac:grpSpMkLst>
        </pc:grpChg>
        <pc:grpChg chg="add del mod topLvl">
          <ac:chgData name="Marlon Fricker" userId="9ab84411fac23462" providerId="LiveId" clId="{E713E7A5-5AC0-054D-A6E0-C307838167B4}" dt="2021-05-16T09:57:03.719" v="1470" actId="165"/>
          <ac:grpSpMkLst>
            <pc:docMk/>
            <pc:sldMk cId="897040975" sldId="272"/>
            <ac:grpSpMk id="55" creationId="{DF1B6EC9-70BE-A340-B84C-AE51DB934693}"/>
          </ac:grpSpMkLst>
        </pc:grpChg>
        <pc:grpChg chg="add del mod topLvl">
          <ac:chgData name="Marlon Fricker" userId="9ab84411fac23462" providerId="LiveId" clId="{E713E7A5-5AC0-054D-A6E0-C307838167B4}" dt="2021-05-16T09:56:28.632" v="1462" actId="165"/>
          <ac:grpSpMkLst>
            <pc:docMk/>
            <pc:sldMk cId="897040975" sldId="272"/>
            <ac:grpSpMk id="56" creationId="{1C061CB0-F7BD-6B4A-837B-F1853231D170}"/>
          </ac:grpSpMkLst>
        </pc:grpChg>
        <pc:grpChg chg="add del mod topLvl">
          <ac:chgData name="Marlon Fricker" userId="9ab84411fac23462" providerId="LiveId" clId="{E713E7A5-5AC0-054D-A6E0-C307838167B4}" dt="2021-05-16T09:56:19.415" v="1460" actId="165"/>
          <ac:grpSpMkLst>
            <pc:docMk/>
            <pc:sldMk cId="897040975" sldId="272"/>
            <ac:grpSpMk id="57" creationId="{C7F6CF31-00DC-7542-9B5D-27BCCE3B900D}"/>
          </ac:grpSpMkLst>
        </pc:grpChg>
        <pc:grpChg chg="add del mod topLvl">
          <ac:chgData name="Marlon Fricker" userId="9ab84411fac23462" providerId="LiveId" clId="{E713E7A5-5AC0-054D-A6E0-C307838167B4}" dt="2021-05-16T09:55:59.495" v="1456" actId="165"/>
          <ac:grpSpMkLst>
            <pc:docMk/>
            <pc:sldMk cId="897040975" sldId="272"/>
            <ac:grpSpMk id="58" creationId="{C1098C29-829B-E748-A2C8-98190F28AEE0}"/>
          </ac:grpSpMkLst>
        </pc:grpChg>
        <pc:grpChg chg="add del mod topLvl">
          <ac:chgData name="Marlon Fricker" userId="9ab84411fac23462" providerId="LiveId" clId="{E713E7A5-5AC0-054D-A6E0-C307838167B4}" dt="2021-05-16T09:56:46.586" v="1466" actId="165"/>
          <ac:grpSpMkLst>
            <pc:docMk/>
            <pc:sldMk cId="897040975" sldId="272"/>
            <ac:grpSpMk id="59" creationId="{6F36E9B2-A784-594E-9DF6-729A86BDC62B}"/>
          </ac:grpSpMkLst>
        </pc:grpChg>
        <pc:grpChg chg="add del mod topLvl">
          <ac:chgData name="Marlon Fricker" userId="9ab84411fac23462" providerId="LiveId" clId="{E713E7A5-5AC0-054D-A6E0-C307838167B4}" dt="2021-05-16T09:57:11.167" v="1472" actId="165"/>
          <ac:grpSpMkLst>
            <pc:docMk/>
            <pc:sldMk cId="897040975" sldId="272"/>
            <ac:grpSpMk id="60" creationId="{B4B32AF0-5C6F-1A4B-A577-C5E5D3836924}"/>
          </ac:grpSpMkLst>
        </pc:grpChg>
        <pc:grpChg chg="add del mod">
          <ac:chgData name="Marlon Fricker" userId="9ab84411fac23462" providerId="LiveId" clId="{E713E7A5-5AC0-054D-A6E0-C307838167B4}" dt="2021-05-16T09:55:35.579" v="1454" actId="165"/>
          <ac:grpSpMkLst>
            <pc:docMk/>
            <pc:sldMk cId="897040975" sldId="272"/>
            <ac:grpSpMk id="61" creationId="{CF7E0383-108E-EE43-834C-9F2CF7CFB01B}"/>
          </ac:grpSpMkLst>
        </pc:grpChg>
        <pc:grpChg chg="mod">
          <ac:chgData name="Marlon Fricker" userId="9ab84411fac23462" providerId="LiveId" clId="{E713E7A5-5AC0-054D-A6E0-C307838167B4}" dt="2021-05-16T09:56:16.564" v="1459" actId="338"/>
          <ac:grpSpMkLst>
            <pc:docMk/>
            <pc:sldMk cId="897040975" sldId="272"/>
            <ac:grpSpMk id="62" creationId="{12970F75-6C8D-EA49-B240-D18191A0B51A}"/>
          </ac:grpSpMkLst>
        </pc:grpChg>
        <pc:grpChg chg="add mod">
          <ac:chgData name="Marlon Fricker" userId="9ab84411fac23462" providerId="LiveId" clId="{E713E7A5-5AC0-054D-A6E0-C307838167B4}" dt="2021-05-16T09:56:16.564" v="1459" actId="338"/>
          <ac:grpSpMkLst>
            <pc:docMk/>
            <pc:sldMk cId="897040975" sldId="272"/>
            <ac:grpSpMk id="63" creationId="{DFC4817F-E874-2249-8803-05CC0A682464}"/>
          </ac:grpSpMkLst>
        </pc:grpChg>
        <pc:picChg chg="add del">
          <ac:chgData name="Marlon Fricker" userId="9ab84411fac23462" providerId="LiveId" clId="{E713E7A5-5AC0-054D-A6E0-C307838167B4}" dt="2021-05-16T09:43:40.147" v="1284"/>
          <ac:picMkLst>
            <pc:docMk/>
            <pc:sldMk cId="897040975" sldId="272"/>
            <ac:picMk id="33" creationId="{CCB6D6FF-D35D-0942-B04C-CAB58D8CB34A}"/>
          </ac:picMkLst>
        </pc:picChg>
      </pc:sldChg>
      <pc:sldChg chg="modSp mod">
        <pc:chgData name="Marlon Fricker" userId="9ab84411fac23462" providerId="LiveId" clId="{E713E7A5-5AC0-054D-A6E0-C307838167B4}" dt="2021-05-18T09:58:54.496" v="1916" actId="20577"/>
        <pc:sldMkLst>
          <pc:docMk/>
          <pc:sldMk cId="1534867811" sldId="273"/>
        </pc:sldMkLst>
        <pc:spChg chg="mod">
          <ac:chgData name="Marlon Fricker" userId="9ab84411fac23462" providerId="LiveId" clId="{E713E7A5-5AC0-054D-A6E0-C307838167B4}" dt="2021-05-18T09:58:54.496" v="1916" actId="20577"/>
          <ac:spMkLst>
            <pc:docMk/>
            <pc:sldMk cId="1534867811" sldId="273"/>
            <ac:spMk id="5" creationId="{641E452E-A381-4074-BF24-402CCB906AB6}"/>
          </ac:spMkLst>
        </pc:spChg>
      </pc:sldChg>
      <pc:sldChg chg="modSp mod">
        <pc:chgData name="Marlon Fricker" userId="9ab84411fac23462" providerId="LiveId" clId="{E713E7A5-5AC0-054D-A6E0-C307838167B4}" dt="2021-05-17T07:43:04.026" v="1750" actId="20577"/>
        <pc:sldMkLst>
          <pc:docMk/>
          <pc:sldMk cId="2353288466" sldId="275"/>
        </pc:sldMkLst>
        <pc:spChg chg="mod">
          <ac:chgData name="Marlon Fricker" userId="9ab84411fac23462" providerId="LiveId" clId="{E713E7A5-5AC0-054D-A6E0-C307838167B4}" dt="2021-05-17T07:43:04.026" v="1750" actId="20577"/>
          <ac:spMkLst>
            <pc:docMk/>
            <pc:sldMk cId="2353288466" sldId="275"/>
            <ac:spMk id="2" creationId="{8C27984B-1848-4E08-97A4-0CF4404BA6C6}"/>
          </ac:spMkLst>
        </pc:spChg>
      </pc:sldChg>
      <pc:sldChg chg="modSp new mod">
        <pc:chgData name="Marlon Fricker" userId="9ab84411fac23462" providerId="LiveId" clId="{E713E7A5-5AC0-054D-A6E0-C307838167B4}" dt="2021-05-17T09:02:01.886" v="1824"/>
        <pc:sldMkLst>
          <pc:docMk/>
          <pc:sldMk cId="2247239808" sldId="281"/>
        </pc:sldMkLst>
        <pc:spChg chg="mod">
          <ac:chgData name="Marlon Fricker" userId="9ab84411fac23462" providerId="LiveId" clId="{E713E7A5-5AC0-054D-A6E0-C307838167B4}" dt="2021-05-17T07:47:59.619" v="1777" actId="20577"/>
          <ac:spMkLst>
            <pc:docMk/>
            <pc:sldMk cId="2247239808" sldId="281"/>
            <ac:spMk id="2" creationId="{F0853000-D764-114C-A7E9-193D9D2DEEDB}"/>
          </ac:spMkLst>
        </pc:spChg>
        <pc:spChg chg="mod">
          <ac:chgData name="Marlon Fricker" userId="9ab84411fac23462" providerId="LiveId" clId="{E713E7A5-5AC0-054D-A6E0-C307838167B4}" dt="2021-05-17T09:02:01.886" v="1824"/>
          <ac:spMkLst>
            <pc:docMk/>
            <pc:sldMk cId="2247239808" sldId="281"/>
            <ac:spMk id="3" creationId="{15BD408B-9059-EC43-B42A-F933801E1566}"/>
          </ac:spMkLst>
        </pc:spChg>
      </pc:sldChg>
      <pc:sldChg chg="addSp delSp modSp new mod">
        <pc:chgData name="Marlon Fricker" userId="9ab84411fac23462" providerId="LiveId" clId="{E713E7A5-5AC0-054D-A6E0-C307838167B4}" dt="2021-05-17T08:00:56.832" v="1822" actId="13822"/>
        <pc:sldMkLst>
          <pc:docMk/>
          <pc:sldMk cId="2076281714" sldId="282"/>
        </pc:sldMkLst>
        <pc:spChg chg="mod">
          <ac:chgData name="Marlon Fricker" userId="9ab84411fac23462" providerId="LiveId" clId="{E713E7A5-5AC0-054D-A6E0-C307838167B4}" dt="2021-05-17T07:48:12.879" v="1818" actId="20577"/>
          <ac:spMkLst>
            <pc:docMk/>
            <pc:sldMk cId="2076281714" sldId="282"/>
            <ac:spMk id="2" creationId="{947B6D17-BA3B-C548-91D3-EC3F10125BF6}"/>
          </ac:spMkLst>
        </pc:spChg>
        <pc:spChg chg="del">
          <ac:chgData name="Marlon Fricker" userId="9ab84411fac23462" providerId="LiveId" clId="{E713E7A5-5AC0-054D-A6E0-C307838167B4}" dt="2021-05-17T08:00:38.731" v="1819" actId="478"/>
          <ac:spMkLst>
            <pc:docMk/>
            <pc:sldMk cId="2076281714" sldId="282"/>
            <ac:spMk id="3" creationId="{37799031-5909-DD42-B6B8-14741E74C13E}"/>
          </ac:spMkLst>
        </pc:spChg>
        <pc:spChg chg="add mod">
          <ac:chgData name="Marlon Fricker" userId="9ab84411fac23462" providerId="LiveId" clId="{E713E7A5-5AC0-054D-A6E0-C307838167B4}" dt="2021-05-17T08:00:48.216" v="1821" actId="207"/>
          <ac:spMkLst>
            <pc:docMk/>
            <pc:sldMk cId="2076281714" sldId="282"/>
            <ac:spMk id="5" creationId="{DE27C2F4-9AA8-D543-BA02-E82DFB83C466}"/>
          </ac:spMkLst>
        </pc:spChg>
        <pc:spChg chg="add mod">
          <ac:chgData name="Marlon Fricker" userId="9ab84411fac23462" providerId="LiveId" clId="{E713E7A5-5AC0-054D-A6E0-C307838167B4}" dt="2021-05-17T08:00:48.216" v="1821" actId="207"/>
          <ac:spMkLst>
            <pc:docMk/>
            <pc:sldMk cId="2076281714" sldId="282"/>
            <ac:spMk id="6" creationId="{E7D9D070-5432-D54A-ACAF-06DF4A9FF886}"/>
          </ac:spMkLst>
        </pc:spChg>
        <pc:spChg chg="add mod">
          <ac:chgData name="Marlon Fricker" userId="9ab84411fac23462" providerId="LiveId" clId="{E713E7A5-5AC0-054D-A6E0-C307838167B4}" dt="2021-05-17T08:00:48.216" v="1821" actId="207"/>
          <ac:spMkLst>
            <pc:docMk/>
            <pc:sldMk cId="2076281714" sldId="282"/>
            <ac:spMk id="7" creationId="{EC99A2DB-8167-A74B-AAB2-B881769C61BB}"/>
          </ac:spMkLst>
        </pc:spChg>
        <pc:spChg chg="add mod">
          <ac:chgData name="Marlon Fricker" userId="9ab84411fac23462" providerId="LiveId" clId="{E713E7A5-5AC0-054D-A6E0-C307838167B4}" dt="2021-05-17T08:00:48.216" v="1821" actId="207"/>
          <ac:spMkLst>
            <pc:docMk/>
            <pc:sldMk cId="2076281714" sldId="282"/>
            <ac:spMk id="8" creationId="{AFA2E550-C6CA-2149-8396-0124B932C79B}"/>
          </ac:spMkLst>
        </pc:spChg>
        <pc:picChg chg="add mod">
          <ac:chgData name="Marlon Fricker" userId="9ab84411fac23462" providerId="LiveId" clId="{E713E7A5-5AC0-054D-A6E0-C307838167B4}" dt="2021-05-17T08:00:39.147" v="1820"/>
          <ac:picMkLst>
            <pc:docMk/>
            <pc:sldMk cId="2076281714" sldId="282"/>
            <ac:picMk id="13" creationId="{D3F86305-DE8E-C845-8308-78AEE25B8B3E}"/>
          </ac:picMkLst>
        </pc:picChg>
        <pc:picChg chg="add mod">
          <ac:chgData name="Marlon Fricker" userId="9ab84411fac23462" providerId="LiveId" clId="{E713E7A5-5AC0-054D-A6E0-C307838167B4}" dt="2021-05-17T08:00:39.147" v="1820"/>
          <ac:picMkLst>
            <pc:docMk/>
            <pc:sldMk cId="2076281714" sldId="282"/>
            <ac:picMk id="14" creationId="{624F83CA-913B-754E-87F8-0CDCE7167DF4}"/>
          </ac:picMkLst>
        </pc:picChg>
        <pc:picChg chg="add mod">
          <ac:chgData name="Marlon Fricker" userId="9ab84411fac23462" providerId="LiveId" clId="{E713E7A5-5AC0-054D-A6E0-C307838167B4}" dt="2021-05-17T08:00:39.147" v="1820"/>
          <ac:picMkLst>
            <pc:docMk/>
            <pc:sldMk cId="2076281714" sldId="282"/>
            <ac:picMk id="15" creationId="{F4863F73-6002-B843-AC9E-2CCF0D030740}"/>
          </ac:picMkLst>
        </pc:picChg>
        <pc:picChg chg="add mod">
          <ac:chgData name="Marlon Fricker" userId="9ab84411fac23462" providerId="LiveId" clId="{E713E7A5-5AC0-054D-A6E0-C307838167B4}" dt="2021-05-17T08:00:39.147" v="1820"/>
          <ac:picMkLst>
            <pc:docMk/>
            <pc:sldMk cId="2076281714" sldId="282"/>
            <ac:picMk id="16" creationId="{ABAB0334-0D0E-8E4A-956C-FD5BEDB14676}"/>
          </ac:picMkLst>
        </pc:picChg>
        <pc:cxnChg chg="add mod">
          <ac:chgData name="Marlon Fricker" userId="9ab84411fac23462" providerId="LiveId" clId="{E713E7A5-5AC0-054D-A6E0-C307838167B4}" dt="2021-05-17T08:00:56.832" v="1822" actId="13822"/>
          <ac:cxnSpMkLst>
            <pc:docMk/>
            <pc:sldMk cId="2076281714" sldId="282"/>
            <ac:cxnSpMk id="9" creationId="{52E284B5-236D-F341-A1D8-2F9D93001071}"/>
          </ac:cxnSpMkLst>
        </pc:cxnChg>
        <pc:cxnChg chg="add mod">
          <ac:chgData name="Marlon Fricker" userId="9ab84411fac23462" providerId="LiveId" clId="{E713E7A5-5AC0-054D-A6E0-C307838167B4}" dt="2021-05-17T08:00:56.832" v="1822" actId="13822"/>
          <ac:cxnSpMkLst>
            <pc:docMk/>
            <pc:sldMk cId="2076281714" sldId="282"/>
            <ac:cxnSpMk id="10" creationId="{30357407-A8B7-2241-BB9B-E7E290D83B10}"/>
          </ac:cxnSpMkLst>
        </pc:cxnChg>
        <pc:cxnChg chg="add mod">
          <ac:chgData name="Marlon Fricker" userId="9ab84411fac23462" providerId="LiveId" clId="{E713E7A5-5AC0-054D-A6E0-C307838167B4}" dt="2021-05-17T08:00:56.832" v="1822" actId="13822"/>
          <ac:cxnSpMkLst>
            <pc:docMk/>
            <pc:sldMk cId="2076281714" sldId="282"/>
            <ac:cxnSpMk id="11" creationId="{87052AAA-8F4E-EF4F-BDD6-7583FD75739D}"/>
          </ac:cxnSpMkLst>
        </pc:cxnChg>
        <pc:cxnChg chg="add mod">
          <ac:chgData name="Marlon Fricker" userId="9ab84411fac23462" providerId="LiveId" clId="{E713E7A5-5AC0-054D-A6E0-C307838167B4}" dt="2021-05-17T08:00:56.832" v="1822" actId="13822"/>
          <ac:cxnSpMkLst>
            <pc:docMk/>
            <pc:sldMk cId="2076281714" sldId="282"/>
            <ac:cxnSpMk id="12" creationId="{AAF175E2-93A3-4F44-8AA9-A1DD5027AF23}"/>
          </ac:cxnSpMkLst>
        </pc:cxnChg>
      </pc:sldChg>
    </pc:docChg>
  </pc:docChgLst>
  <pc:docChgLst>
    <pc:chgData name="Florian Endriß" userId="6bd268ef7926a019" providerId="Windows Live" clId="Web-{B9AC17CB-1130-4D07-B1D4-81654877254E}"/>
    <pc:docChg chg="modSld">
      <pc:chgData name="Florian Endriß" userId="6bd268ef7926a019" providerId="Windows Live" clId="Web-{B9AC17CB-1130-4D07-B1D4-81654877254E}" dt="2021-05-18T09:43:25.164" v="10" actId="14100"/>
      <pc:docMkLst>
        <pc:docMk/>
      </pc:docMkLst>
      <pc:sldChg chg="modSp">
        <pc:chgData name="Florian Endriß" userId="6bd268ef7926a019" providerId="Windows Live" clId="Web-{B9AC17CB-1130-4D07-B1D4-81654877254E}" dt="2021-05-18T09:43:25.164" v="10" actId="14100"/>
        <pc:sldMkLst>
          <pc:docMk/>
          <pc:sldMk cId="897040975" sldId="272"/>
        </pc:sldMkLst>
        <pc:spChg chg="mod">
          <ac:chgData name="Florian Endriß" userId="6bd268ef7926a019" providerId="Windows Live" clId="Web-{B9AC17CB-1130-4D07-B1D4-81654877254E}" dt="2021-05-18T09:43:25.164" v="10" actId="14100"/>
          <ac:spMkLst>
            <pc:docMk/>
            <pc:sldMk cId="897040975" sldId="272"/>
            <ac:spMk id="41" creationId="{DD483DAB-146B-4461-B7AF-EB731CAE3CB6}"/>
          </ac:spMkLst>
        </pc:spChg>
      </pc:sldChg>
    </pc:docChg>
  </pc:docChgLst>
  <pc:docChgLst>
    <pc:chgData name="roman.semler18597@gmail.com" userId="5bc2402e81165a42" providerId="LiveId" clId="{03045D31-A7CE-D34C-A4C9-82FA4E5E3E6E}"/>
    <pc:docChg chg="undo custSel addSld modSld modSection">
      <pc:chgData name="roman.semler18597@gmail.com" userId="5bc2402e81165a42" providerId="LiveId" clId="{03045D31-A7CE-D34C-A4C9-82FA4E5E3E6E}" dt="2021-05-17T21:25:14.661" v="1010"/>
      <pc:docMkLst>
        <pc:docMk/>
      </pc:docMkLst>
      <pc:sldChg chg="addSp delSp modSp mod">
        <pc:chgData name="roman.semler18597@gmail.com" userId="5bc2402e81165a42" providerId="LiveId" clId="{03045D31-A7CE-D34C-A4C9-82FA4E5E3E6E}" dt="2021-05-17T20:49:11.740" v="1005" actId="1037"/>
        <pc:sldMkLst>
          <pc:docMk/>
          <pc:sldMk cId="693697693" sldId="268"/>
        </pc:sldMkLst>
        <pc:spChg chg="mod">
          <ac:chgData name="roman.semler18597@gmail.com" userId="5bc2402e81165a42" providerId="LiveId" clId="{03045D31-A7CE-D34C-A4C9-82FA4E5E3E6E}" dt="2021-05-16T08:50:41.047" v="455" actId="1076"/>
          <ac:spMkLst>
            <pc:docMk/>
            <pc:sldMk cId="693697693" sldId="268"/>
            <ac:spMk id="2" creationId="{CB14CFC2-0946-4E5F-A270-702192491B6D}"/>
          </ac:spMkLst>
        </pc:spChg>
        <pc:spChg chg="add del mod">
          <ac:chgData name="roman.semler18597@gmail.com" userId="5bc2402e81165a42" providerId="LiveId" clId="{03045D31-A7CE-D34C-A4C9-82FA4E5E3E6E}" dt="2021-05-16T10:12:51.540" v="671" actId="478"/>
          <ac:spMkLst>
            <pc:docMk/>
            <pc:sldMk cId="693697693" sldId="268"/>
            <ac:spMk id="3" creationId="{629F7717-BEBD-8E4B-BC5D-50C0C40F07AD}"/>
          </ac:spMkLst>
        </pc:spChg>
        <pc:spChg chg="del mod">
          <ac:chgData name="roman.semler18597@gmail.com" userId="5bc2402e81165a42" providerId="LiveId" clId="{03045D31-A7CE-D34C-A4C9-82FA4E5E3E6E}" dt="2021-05-16T08:59:17.898" v="548" actId="478"/>
          <ac:spMkLst>
            <pc:docMk/>
            <pc:sldMk cId="693697693" sldId="268"/>
            <ac:spMk id="3" creationId="{DB7FEACD-1F2C-4681-A2D5-DEFA34639306}"/>
          </ac:spMkLst>
        </pc:spChg>
        <pc:spChg chg="del">
          <ac:chgData name="roman.semler18597@gmail.com" userId="5bc2402e81165a42" providerId="LiveId" clId="{03045D31-A7CE-D34C-A4C9-82FA4E5E3E6E}" dt="2021-05-16T08:40:50.012" v="397" actId="478"/>
          <ac:spMkLst>
            <pc:docMk/>
            <pc:sldMk cId="693697693" sldId="268"/>
            <ac:spMk id="5" creationId="{E3F540AC-03C2-4418-9833-43EF4A5B8EDB}"/>
          </ac:spMkLst>
        </pc:spChg>
        <pc:spChg chg="add mod">
          <ac:chgData name="roman.semler18597@gmail.com" userId="5bc2402e81165a42" providerId="LiveId" clId="{03045D31-A7CE-D34C-A4C9-82FA4E5E3E6E}" dt="2021-05-16T08:41:17.527" v="401" actId="14100"/>
          <ac:spMkLst>
            <pc:docMk/>
            <pc:sldMk cId="693697693" sldId="268"/>
            <ac:spMk id="8" creationId="{0502562A-53B3-264C-97C0-A2918F3C2F47}"/>
          </ac:spMkLst>
        </pc:spChg>
        <pc:spChg chg="add mod">
          <ac:chgData name="roman.semler18597@gmail.com" userId="5bc2402e81165a42" providerId="LiveId" clId="{03045D31-A7CE-D34C-A4C9-82FA4E5E3E6E}" dt="2021-05-16T08:54:42.336" v="502" actId="20577"/>
          <ac:spMkLst>
            <pc:docMk/>
            <pc:sldMk cId="693697693" sldId="268"/>
            <ac:spMk id="13" creationId="{FA6968C5-F411-1B4C-BEEE-D3550B457936}"/>
          </ac:spMkLst>
        </pc:spChg>
        <pc:spChg chg="add mod">
          <ac:chgData name="roman.semler18597@gmail.com" userId="5bc2402e81165a42" providerId="LiveId" clId="{03045D31-A7CE-D34C-A4C9-82FA4E5E3E6E}" dt="2021-05-16T08:44:48.847" v="421"/>
          <ac:spMkLst>
            <pc:docMk/>
            <pc:sldMk cId="693697693" sldId="268"/>
            <ac:spMk id="16" creationId="{1F2D9D1E-D4EB-F042-8C3C-1383C64EDBBF}"/>
          </ac:spMkLst>
        </pc:spChg>
        <pc:spChg chg="add mod">
          <ac:chgData name="roman.semler18597@gmail.com" userId="5bc2402e81165a42" providerId="LiveId" clId="{03045D31-A7CE-D34C-A4C9-82FA4E5E3E6E}" dt="2021-05-16T08:49:24.223" v="445"/>
          <ac:spMkLst>
            <pc:docMk/>
            <pc:sldMk cId="693697693" sldId="268"/>
            <ac:spMk id="21" creationId="{A57DDE69-078F-0F4C-8C5F-A5462430E5E5}"/>
          </ac:spMkLst>
        </pc:spChg>
        <pc:spChg chg="add mod">
          <ac:chgData name="roman.semler18597@gmail.com" userId="5bc2402e81165a42" providerId="LiveId" clId="{03045D31-A7CE-D34C-A4C9-82FA4E5E3E6E}" dt="2021-05-16T08:50:46.207" v="472" actId="1035"/>
          <ac:spMkLst>
            <pc:docMk/>
            <pc:sldMk cId="693697693" sldId="268"/>
            <ac:spMk id="24" creationId="{486C1F95-9E4A-8949-B608-CBB288AFCC8B}"/>
          </ac:spMkLst>
        </pc:spChg>
        <pc:spChg chg="add mod">
          <ac:chgData name="roman.semler18597@gmail.com" userId="5bc2402e81165a42" providerId="LiveId" clId="{03045D31-A7CE-D34C-A4C9-82FA4E5E3E6E}" dt="2021-05-16T08:53:58.777" v="491" actId="1076"/>
          <ac:spMkLst>
            <pc:docMk/>
            <pc:sldMk cId="693697693" sldId="268"/>
            <ac:spMk id="29" creationId="{B2C1F54D-BAAA-0F4C-949E-7772252B9D69}"/>
          </ac:spMkLst>
        </pc:spChg>
        <pc:spChg chg="add mod">
          <ac:chgData name="roman.semler18597@gmail.com" userId="5bc2402e81165a42" providerId="LiveId" clId="{03045D31-A7CE-D34C-A4C9-82FA4E5E3E6E}" dt="2021-05-16T08:57:28.358" v="541" actId="20577"/>
          <ac:spMkLst>
            <pc:docMk/>
            <pc:sldMk cId="693697693" sldId="268"/>
            <ac:spMk id="32" creationId="{4F168E37-E43B-0747-9E1F-F120E262A7B8}"/>
          </ac:spMkLst>
        </pc:spChg>
        <pc:spChg chg="add mod">
          <ac:chgData name="roman.semler18597@gmail.com" userId="5bc2402e81165a42" providerId="LiveId" clId="{03045D31-A7CE-D34C-A4C9-82FA4E5E3E6E}" dt="2021-05-16T08:59:14.620" v="547"/>
          <ac:spMkLst>
            <pc:docMk/>
            <pc:sldMk cId="693697693" sldId="268"/>
            <ac:spMk id="35" creationId="{44F075DF-7275-954E-B13C-145067BBA754}"/>
          </ac:spMkLst>
        </pc:spChg>
        <pc:spChg chg="add del mod">
          <ac:chgData name="roman.semler18597@gmail.com" userId="5bc2402e81165a42" providerId="LiveId" clId="{03045D31-A7CE-D34C-A4C9-82FA4E5E3E6E}" dt="2021-05-16T08:59:22.871" v="549" actId="478"/>
          <ac:spMkLst>
            <pc:docMk/>
            <pc:sldMk cId="693697693" sldId="268"/>
            <ac:spMk id="37" creationId="{4DCC5B7E-3A00-9247-8327-D0E997B2A8AB}"/>
          </ac:spMkLst>
        </pc:spChg>
        <pc:picChg chg="add mod">
          <ac:chgData name="roman.semler18597@gmail.com" userId="5bc2402e81165a42" providerId="LiveId" clId="{03045D31-A7CE-D34C-A4C9-82FA4E5E3E6E}" dt="2021-05-16T10:12:47.245" v="669" actId="14100"/>
          <ac:picMkLst>
            <pc:docMk/>
            <pc:sldMk cId="693697693" sldId="268"/>
            <ac:picMk id="7" creationId="{1C33FA21-2911-D94C-8F3F-8F1AA993FAB3}"/>
          </ac:picMkLst>
        </pc:picChg>
        <pc:picChg chg="add del mod">
          <ac:chgData name="roman.semler18597@gmail.com" userId="5bc2402e81165a42" providerId="LiveId" clId="{03045D31-A7CE-D34C-A4C9-82FA4E5E3E6E}" dt="2021-05-16T08:42:39.839" v="404" actId="478"/>
          <ac:picMkLst>
            <pc:docMk/>
            <pc:sldMk cId="693697693" sldId="268"/>
            <ac:picMk id="10" creationId="{9763DFFD-7996-D342-9519-E0B855E892D1}"/>
          </ac:picMkLst>
        </pc:picChg>
        <pc:picChg chg="add mod">
          <ac:chgData name="roman.semler18597@gmail.com" userId="5bc2402e81165a42" providerId="LiveId" clId="{03045D31-A7CE-D34C-A4C9-82FA4E5E3E6E}" dt="2021-05-16T08:44:02.165" v="415" actId="1076"/>
          <ac:picMkLst>
            <pc:docMk/>
            <pc:sldMk cId="693697693" sldId="268"/>
            <ac:picMk id="12" creationId="{E85C3AF8-8691-584E-8F32-6483707CD7A1}"/>
          </ac:picMkLst>
        </pc:picChg>
        <pc:picChg chg="add mod">
          <ac:chgData name="roman.semler18597@gmail.com" userId="5bc2402e81165a42" providerId="LiveId" clId="{03045D31-A7CE-D34C-A4C9-82FA4E5E3E6E}" dt="2021-05-16T08:44:35.222" v="419" actId="1076"/>
          <ac:picMkLst>
            <pc:docMk/>
            <pc:sldMk cId="693697693" sldId="268"/>
            <ac:picMk id="15" creationId="{5F132C58-4896-C74B-A370-D26BB62FC90E}"/>
          </ac:picMkLst>
        </pc:picChg>
        <pc:picChg chg="add del mod">
          <ac:chgData name="roman.semler18597@gmail.com" userId="5bc2402e81165a42" providerId="LiveId" clId="{03045D31-A7CE-D34C-A4C9-82FA4E5E3E6E}" dt="2021-05-16T08:47:07.678" v="440" actId="478"/>
          <ac:picMkLst>
            <pc:docMk/>
            <pc:sldMk cId="693697693" sldId="268"/>
            <ac:picMk id="18" creationId="{B766CEF2-59AC-CF47-88D5-E05350FFC3AE}"/>
          </ac:picMkLst>
        </pc:picChg>
        <pc:picChg chg="add mod">
          <ac:chgData name="roman.semler18597@gmail.com" userId="5bc2402e81165a42" providerId="LiveId" clId="{03045D31-A7CE-D34C-A4C9-82FA4E5E3E6E}" dt="2021-05-16T08:49:01.067" v="443" actId="1076"/>
          <ac:picMkLst>
            <pc:docMk/>
            <pc:sldMk cId="693697693" sldId="268"/>
            <ac:picMk id="20" creationId="{77B1542E-1276-6F46-8353-516166E98688}"/>
          </ac:picMkLst>
        </pc:picChg>
        <pc:picChg chg="add mod">
          <ac:chgData name="roman.semler18597@gmail.com" userId="5bc2402e81165a42" providerId="LiveId" clId="{03045D31-A7CE-D34C-A4C9-82FA4E5E3E6E}" dt="2021-05-16T08:55:00.726" v="504" actId="14100"/>
          <ac:picMkLst>
            <pc:docMk/>
            <pc:sldMk cId="693697693" sldId="268"/>
            <ac:picMk id="23" creationId="{75A9DB6D-5DE2-7542-B97D-973CB4F05544}"/>
          </ac:picMkLst>
        </pc:picChg>
        <pc:picChg chg="add mod">
          <ac:chgData name="roman.semler18597@gmail.com" userId="5bc2402e81165a42" providerId="LiveId" clId="{03045D31-A7CE-D34C-A4C9-82FA4E5E3E6E}" dt="2021-05-16T08:53:38.225" v="488" actId="1076"/>
          <ac:picMkLst>
            <pc:docMk/>
            <pc:sldMk cId="693697693" sldId="268"/>
            <ac:picMk id="26" creationId="{D824BB4A-715D-8F40-BAF9-1EA6BC36B0C3}"/>
          </ac:picMkLst>
        </pc:picChg>
        <pc:picChg chg="add mod">
          <ac:chgData name="roman.semler18597@gmail.com" userId="5bc2402e81165a42" providerId="LiveId" clId="{03045D31-A7CE-D34C-A4C9-82FA4E5E3E6E}" dt="2021-05-16T08:53:32.261" v="486" actId="14100"/>
          <ac:picMkLst>
            <pc:docMk/>
            <pc:sldMk cId="693697693" sldId="268"/>
            <ac:picMk id="28" creationId="{FF580CF8-1BBF-1D4F-8792-8AADF2C0EF27}"/>
          </ac:picMkLst>
        </pc:picChg>
        <pc:picChg chg="add mod">
          <ac:chgData name="roman.semler18597@gmail.com" userId="5bc2402e81165a42" providerId="LiveId" clId="{03045D31-A7CE-D34C-A4C9-82FA4E5E3E6E}" dt="2021-05-17T20:49:11.740" v="1005" actId="1037"/>
          <ac:picMkLst>
            <pc:docMk/>
            <pc:sldMk cId="693697693" sldId="268"/>
            <ac:picMk id="31" creationId="{3993EB19-3A61-E64E-9138-F3A951127579}"/>
          </ac:picMkLst>
        </pc:picChg>
        <pc:picChg chg="add mod">
          <ac:chgData name="roman.semler18597@gmail.com" userId="5bc2402e81165a42" providerId="LiveId" clId="{03045D31-A7CE-D34C-A4C9-82FA4E5E3E6E}" dt="2021-05-16T08:58:56.188" v="545" actId="1076"/>
          <ac:picMkLst>
            <pc:docMk/>
            <pc:sldMk cId="693697693" sldId="268"/>
            <ac:picMk id="34" creationId="{86A7DE8B-D1A5-1E4D-A2AB-64D94228E8CC}"/>
          </ac:picMkLst>
        </pc:picChg>
      </pc:sldChg>
      <pc:sldChg chg="modSp mod">
        <pc:chgData name="roman.semler18597@gmail.com" userId="5bc2402e81165a42" providerId="LiveId" clId="{03045D31-A7CE-D34C-A4C9-82FA4E5E3E6E}" dt="2021-05-17T20:37:53.457" v="1002" actId="20577"/>
        <pc:sldMkLst>
          <pc:docMk/>
          <pc:sldMk cId="2052787499" sldId="269"/>
        </pc:sldMkLst>
        <pc:spChg chg="mod">
          <ac:chgData name="roman.semler18597@gmail.com" userId="5bc2402e81165a42" providerId="LiveId" clId="{03045D31-A7CE-D34C-A4C9-82FA4E5E3E6E}" dt="2021-05-17T20:37:53.457" v="1002" actId="20577"/>
          <ac:spMkLst>
            <pc:docMk/>
            <pc:sldMk cId="2052787499" sldId="269"/>
            <ac:spMk id="3" creationId="{31432732-726D-4203-907D-C67E327FF846}"/>
          </ac:spMkLst>
        </pc:spChg>
      </pc:sldChg>
      <pc:sldChg chg="addSp delSp modSp new mod">
        <pc:chgData name="roman.semler18597@gmail.com" userId="5bc2402e81165a42" providerId="LiveId" clId="{03045D31-A7CE-D34C-A4C9-82FA4E5E3E6E}" dt="2021-05-17T21:25:14.661" v="1010"/>
        <pc:sldMkLst>
          <pc:docMk/>
          <pc:sldMk cId="421126404" sldId="280"/>
        </pc:sldMkLst>
        <pc:spChg chg="del mod">
          <ac:chgData name="roman.semler18597@gmail.com" userId="5bc2402e81165a42" providerId="LiveId" clId="{03045D31-A7CE-D34C-A4C9-82FA4E5E3E6E}" dt="2021-05-17T20:22:38.329" v="801" actId="478"/>
          <ac:spMkLst>
            <pc:docMk/>
            <pc:sldMk cId="421126404" sldId="280"/>
            <ac:spMk id="2" creationId="{2B598AD2-9E1A-492A-B274-170C1CAA69D4}"/>
          </ac:spMkLst>
        </pc:spChg>
        <pc:spChg chg="del">
          <ac:chgData name="roman.semler18597@gmail.com" userId="5bc2402e81165a42" providerId="LiveId" clId="{03045D31-A7CE-D34C-A4C9-82FA4E5E3E6E}" dt="2021-05-16T11:26:01.092" v="684" actId="478"/>
          <ac:spMkLst>
            <pc:docMk/>
            <pc:sldMk cId="421126404" sldId="280"/>
            <ac:spMk id="2" creationId="{9F83E2A7-7020-134B-8EB3-49F31DD5F0DF}"/>
          </ac:spMkLst>
        </pc:spChg>
        <pc:spChg chg="del">
          <ac:chgData name="roman.semler18597@gmail.com" userId="5bc2402e81165a42" providerId="LiveId" clId="{03045D31-A7CE-D34C-A4C9-82FA4E5E3E6E}" dt="2021-05-16T11:25:59.828" v="683" actId="478"/>
          <ac:spMkLst>
            <pc:docMk/>
            <pc:sldMk cId="421126404" sldId="280"/>
            <ac:spMk id="3" creationId="{7DBB55B5-6C4D-464F-B62E-0467976358AC}"/>
          </ac:spMkLst>
        </pc:spChg>
        <pc:spChg chg="add mod">
          <ac:chgData name="roman.semler18597@gmail.com" userId="5bc2402e81165a42" providerId="LiveId" clId="{03045D31-A7CE-D34C-A4C9-82FA4E5E3E6E}" dt="2021-05-16T11:26:57.763" v="689"/>
          <ac:spMkLst>
            <pc:docMk/>
            <pc:sldMk cId="421126404" sldId="280"/>
            <ac:spMk id="6" creationId="{2E7DE6B3-15E2-754E-9081-6A1A5DC179EC}"/>
          </ac:spMkLst>
        </pc:spChg>
        <pc:spChg chg="add mod">
          <ac:chgData name="roman.semler18597@gmail.com" userId="5bc2402e81165a42" providerId="LiveId" clId="{03045D31-A7CE-D34C-A4C9-82FA4E5E3E6E}" dt="2021-05-17T20:24:30.409" v="832"/>
          <ac:spMkLst>
            <pc:docMk/>
            <pc:sldMk cId="421126404" sldId="280"/>
            <ac:spMk id="8" creationId="{82D6DB1B-74C5-F343-99AB-33BC93EE6670}"/>
          </ac:spMkLst>
        </pc:spChg>
        <pc:spChg chg="add mod">
          <ac:chgData name="roman.semler18597@gmail.com" userId="5bc2402e81165a42" providerId="LiveId" clId="{03045D31-A7CE-D34C-A4C9-82FA4E5E3E6E}" dt="2021-05-17T20:34:35.378" v="995" actId="20577"/>
          <ac:spMkLst>
            <pc:docMk/>
            <pc:sldMk cId="421126404" sldId="280"/>
            <ac:spMk id="9" creationId="{E064B51F-5702-8147-B147-A7017AB9A514}"/>
          </ac:spMkLst>
        </pc:spChg>
        <pc:spChg chg="add mod">
          <ac:chgData name="roman.semler18597@gmail.com" userId="5bc2402e81165a42" providerId="LiveId" clId="{03045D31-A7CE-D34C-A4C9-82FA4E5E3E6E}" dt="2021-05-17T20:26:10.661" v="926" actId="14100"/>
          <ac:spMkLst>
            <pc:docMk/>
            <pc:sldMk cId="421126404" sldId="280"/>
            <ac:spMk id="10" creationId="{AE09B922-E964-1349-A6EF-32FEDFAB2332}"/>
          </ac:spMkLst>
        </pc:spChg>
        <pc:spChg chg="add mod">
          <ac:chgData name="roman.semler18597@gmail.com" userId="5bc2402e81165a42" providerId="LiveId" clId="{03045D31-A7CE-D34C-A4C9-82FA4E5E3E6E}" dt="2021-05-17T20:26:53.826" v="932" actId="1076"/>
          <ac:spMkLst>
            <pc:docMk/>
            <pc:sldMk cId="421126404" sldId="280"/>
            <ac:spMk id="11" creationId="{67A85C48-85FD-6D4B-8076-6E9E97EC5CC6}"/>
          </ac:spMkLst>
        </pc:spChg>
        <pc:spChg chg="add mod">
          <ac:chgData name="roman.semler18597@gmail.com" userId="5bc2402e81165a42" providerId="LiveId" clId="{03045D31-A7CE-D34C-A4C9-82FA4E5E3E6E}" dt="2021-05-17T20:27:00.719" v="933"/>
          <ac:spMkLst>
            <pc:docMk/>
            <pc:sldMk cId="421126404" sldId="280"/>
            <ac:spMk id="13" creationId="{925EA832-EEA2-794C-90D5-CAE9A517FAFD}"/>
          </ac:spMkLst>
        </pc:spChg>
        <pc:spChg chg="add mod">
          <ac:chgData name="roman.semler18597@gmail.com" userId="5bc2402e81165a42" providerId="LiveId" clId="{03045D31-A7CE-D34C-A4C9-82FA4E5E3E6E}" dt="2021-05-17T20:32:55.319" v="963" actId="20577"/>
          <ac:spMkLst>
            <pc:docMk/>
            <pc:sldMk cId="421126404" sldId="280"/>
            <ac:spMk id="14" creationId="{731C5DCC-E7B7-2243-8BDE-946AE76D8A08}"/>
          </ac:spMkLst>
        </pc:spChg>
        <pc:grpChg chg="add mod">
          <ac:chgData name="roman.semler18597@gmail.com" userId="5bc2402e81165a42" providerId="LiveId" clId="{03045D31-A7CE-D34C-A4C9-82FA4E5E3E6E}" dt="2021-05-17T20:26:40.426" v="931" actId="1076"/>
          <ac:grpSpMkLst>
            <pc:docMk/>
            <pc:sldMk cId="421126404" sldId="280"/>
            <ac:grpSpMk id="7" creationId="{A1079923-94EA-6046-AA93-9B5602C295C3}"/>
          </ac:grpSpMkLst>
        </pc:grpChg>
        <pc:grpChg chg="add mod">
          <ac:chgData name="roman.semler18597@gmail.com" userId="5bc2402e81165a42" providerId="LiveId" clId="{03045D31-A7CE-D34C-A4C9-82FA4E5E3E6E}" dt="2021-05-17T20:27:19.102" v="937" actId="1037"/>
          <ac:grpSpMkLst>
            <pc:docMk/>
            <pc:sldMk cId="421126404" sldId="280"/>
            <ac:grpSpMk id="12" creationId="{C38F9F4E-ADC0-4C4E-B342-2CA34790DE9A}"/>
          </ac:grpSpMkLst>
        </pc:grpChg>
        <pc:graphicFrameChg chg="add mod modGraphic">
          <ac:chgData name="roman.semler18597@gmail.com" userId="5bc2402e81165a42" providerId="LiveId" clId="{03045D31-A7CE-D34C-A4C9-82FA4E5E3E6E}" dt="2021-05-17T21:25:14.661" v="1010"/>
          <ac:graphicFrameMkLst>
            <pc:docMk/>
            <pc:sldMk cId="421126404" sldId="280"/>
            <ac:graphicFrameMk id="5" creationId="{B7E894B5-F92A-BF48-BB28-6A8B09374851}"/>
          </ac:graphicFrameMkLst>
        </pc:graphicFrameChg>
      </pc:sldChg>
    </pc:docChg>
  </pc:docChgLst>
  <pc:docChgLst>
    <pc:chgData name="moritz nagel" userId="e70610d08250e8b4" providerId="Windows Live" clId="Web-{FFEF5377-A62C-416E-86AF-4C3CCBA93FBE}"/>
    <pc:docChg chg="addSld delSld modSld modSection">
      <pc:chgData name="moritz nagel" userId="e70610d08250e8b4" providerId="Windows Live" clId="Web-{FFEF5377-A62C-416E-86AF-4C3CCBA93FBE}" dt="2021-05-17T14:22:50.610" v="776" actId="20577"/>
      <pc:docMkLst>
        <pc:docMk/>
      </pc:docMkLst>
      <pc:sldChg chg="modSp add del">
        <pc:chgData name="moritz nagel" userId="e70610d08250e8b4" providerId="Windows Live" clId="Web-{FFEF5377-A62C-416E-86AF-4C3CCBA93FBE}" dt="2021-05-17T14:11:17.334" v="650"/>
        <pc:sldMkLst>
          <pc:docMk/>
          <pc:sldMk cId="3552306127" sldId="256"/>
        </pc:sldMkLst>
        <pc:spChg chg="mod">
          <ac:chgData name="moritz nagel" userId="e70610d08250e8b4" providerId="Windows Live" clId="Web-{FFEF5377-A62C-416E-86AF-4C3CCBA93FBE}" dt="2021-05-17T13:40:58.946" v="173" actId="20577"/>
          <ac:spMkLst>
            <pc:docMk/>
            <pc:sldMk cId="3552306127" sldId="256"/>
            <ac:spMk id="26" creationId="{330470F8-68F4-4155-B401-BEC89A8ABE43}"/>
          </ac:spMkLst>
        </pc:spChg>
        <pc:spChg chg="mod">
          <ac:chgData name="moritz nagel" userId="e70610d08250e8b4" providerId="Windows Live" clId="Web-{FFEF5377-A62C-416E-86AF-4C3CCBA93FBE}" dt="2021-05-17T13:40:45.758" v="164" actId="20577"/>
          <ac:spMkLst>
            <pc:docMk/>
            <pc:sldMk cId="3552306127" sldId="256"/>
            <ac:spMk id="27" creationId="{49B08A0F-2D3E-4755-95A9-EF6B4931A848}"/>
          </ac:spMkLst>
        </pc:spChg>
        <pc:spChg chg="mod">
          <ac:chgData name="moritz nagel" userId="e70610d08250e8b4" providerId="Windows Live" clId="Web-{FFEF5377-A62C-416E-86AF-4C3CCBA93FBE}" dt="2021-05-17T13:39:57.712" v="133" actId="20577"/>
          <ac:spMkLst>
            <pc:docMk/>
            <pc:sldMk cId="3552306127" sldId="256"/>
            <ac:spMk id="28" creationId="{156216D1-1B2D-44E0-8FCA-69CACF09640A}"/>
          </ac:spMkLst>
        </pc:spChg>
        <pc:spChg chg="mod">
          <ac:chgData name="moritz nagel" userId="e70610d08250e8b4" providerId="Windows Live" clId="Web-{FFEF5377-A62C-416E-86AF-4C3CCBA93FBE}" dt="2021-05-17T13:41:13.602" v="175" actId="1076"/>
          <ac:spMkLst>
            <pc:docMk/>
            <pc:sldMk cId="3552306127" sldId="256"/>
            <ac:spMk id="29" creationId="{F8D02EF0-CFE4-420A-B0B4-7A5713668D6A}"/>
          </ac:spMkLst>
        </pc:spChg>
        <pc:spChg chg="mod">
          <ac:chgData name="moritz nagel" userId="e70610d08250e8b4" providerId="Windows Live" clId="Web-{FFEF5377-A62C-416E-86AF-4C3CCBA93FBE}" dt="2021-05-17T13:41:05.008" v="174" actId="20577"/>
          <ac:spMkLst>
            <pc:docMk/>
            <pc:sldMk cId="3552306127" sldId="256"/>
            <ac:spMk id="30" creationId="{658330C8-3438-4674-98A0-63B0D3D9FB1E}"/>
          </ac:spMkLst>
        </pc:spChg>
        <pc:spChg chg="mod">
          <ac:chgData name="moritz nagel" userId="e70610d08250e8b4" providerId="Windows Live" clId="Web-{FFEF5377-A62C-416E-86AF-4C3CCBA93FBE}" dt="2021-05-17T13:39:01.850" v="86" actId="14100"/>
          <ac:spMkLst>
            <pc:docMk/>
            <pc:sldMk cId="3552306127" sldId="256"/>
            <ac:spMk id="31" creationId="{510D23F3-EC46-47F9-AA0F-4A08B59BA93D}"/>
          </ac:spMkLst>
        </pc:spChg>
      </pc:sldChg>
      <pc:sldChg chg="addSp delSp modSp">
        <pc:chgData name="moritz nagel" userId="e70610d08250e8b4" providerId="Windows Live" clId="Web-{FFEF5377-A62C-416E-86AF-4C3CCBA93FBE}" dt="2021-05-17T14:22:50.610" v="776" actId="20577"/>
        <pc:sldMkLst>
          <pc:docMk/>
          <pc:sldMk cId="2344237155" sldId="270"/>
        </pc:sldMkLst>
        <pc:spChg chg="add mod">
          <ac:chgData name="moritz nagel" userId="e70610d08250e8b4" providerId="Windows Live" clId="Web-{FFEF5377-A62C-416E-86AF-4C3CCBA93FBE}" dt="2021-05-17T14:15:56.776" v="652" actId="1076"/>
          <ac:spMkLst>
            <pc:docMk/>
            <pc:sldMk cId="2344237155" sldId="270"/>
            <ac:spMk id="3" creationId="{23DEBAA7-F76B-4387-9F8C-40F919F91326}"/>
          </ac:spMkLst>
        </pc:spChg>
        <pc:spChg chg="ord">
          <ac:chgData name="moritz nagel" userId="e70610d08250e8b4" providerId="Windows Live" clId="Web-{FFEF5377-A62C-416E-86AF-4C3CCBA93FBE}" dt="2021-05-17T13:49:12.860" v="221"/>
          <ac:spMkLst>
            <pc:docMk/>
            <pc:sldMk cId="2344237155" sldId="270"/>
            <ac:spMk id="4" creationId="{E82E670C-DCCD-4557-BCB6-B87DE83108F0}"/>
          </ac:spMkLst>
        </pc:spChg>
        <pc:spChg chg="add del mod">
          <ac:chgData name="moritz nagel" userId="e70610d08250e8b4" providerId="Windows Live" clId="Web-{FFEF5377-A62C-416E-86AF-4C3CCBA93FBE}" dt="2021-05-17T14:05:15.688" v="585"/>
          <ac:spMkLst>
            <pc:docMk/>
            <pc:sldMk cId="2344237155" sldId="270"/>
            <ac:spMk id="5" creationId="{A5A0AED2-433D-41AE-A3D5-7374D58863A3}"/>
          </ac:spMkLst>
        </pc:spChg>
        <pc:spChg chg="add del mod">
          <ac:chgData name="moritz nagel" userId="e70610d08250e8b4" providerId="Windows Live" clId="Web-{FFEF5377-A62C-416E-86AF-4C3CCBA93FBE}" dt="2021-05-17T13:47:07.561" v="206"/>
          <ac:spMkLst>
            <pc:docMk/>
            <pc:sldMk cId="2344237155" sldId="270"/>
            <ac:spMk id="7" creationId="{B41BD281-4EC9-4714-90EE-8207D3F51FCA}"/>
          </ac:spMkLst>
        </pc:spChg>
        <pc:spChg chg="add del mod">
          <ac:chgData name="moritz nagel" userId="e70610d08250e8b4" providerId="Windows Live" clId="Web-{FFEF5377-A62C-416E-86AF-4C3CCBA93FBE}" dt="2021-05-17T13:42:33.838" v="177"/>
          <ac:spMkLst>
            <pc:docMk/>
            <pc:sldMk cId="2344237155" sldId="270"/>
            <ac:spMk id="9" creationId="{0093055C-F25D-4ABB-9D19-A8BD2E561B51}"/>
          </ac:spMkLst>
        </pc:spChg>
        <pc:spChg chg="add del mod">
          <ac:chgData name="moritz nagel" userId="e70610d08250e8b4" providerId="Windows Live" clId="Web-{FFEF5377-A62C-416E-86AF-4C3CCBA93FBE}" dt="2021-05-17T13:47:25.515" v="207"/>
          <ac:spMkLst>
            <pc:docMk/>
            <pc:sldMk cId="2344237155" sldId="270"/>
            <ac:spMk id="14" creationId="{C67233DD-ABDD-4BC1-B981-83E2BDE2BFA8}"/>
          </ac:spMkLst>
        </pc:spChg>
        <pc:spChg chg="del mod">
          <ac:chgData name="moritz nagel" userId="e70610d08250e8b4" providerId="Windows Live" clId="Web-{FFEF5377-A62C-416E-86AF-4C3CCBA93FBE}" dt="2021-05-17T14:08:53.066" v="633"/>
          <ac:spMkLst>
            <pc:docMk/>
            <pc:sldMk cId="2344237155" sldId="270"/>
            <ac:spMk id="16" creationId="{D87C7464-12DE-450E-BFD9-ED67760496D9}"/>
          </ac:spMkLst>
        </pc:spChg>
        <pc:spChg chg="del mod">
          <ac:chgData name="moritz nagel" userId="e70610d08250e8b4" providerId="Windows Live" clId="Web-{FFEF5377-A62C-416E-86AF-4C3CCBA93FBE}" dt="2021-05-17T14:08:50.941" v="632"/>
          <ac:spMkLst>
            <pc:docMk/>
            <pc:sldMk cId="2344237155" sldId="270"/>
            <ac:spMk id="17" creationId="{8348E59F-D610-4E02-9D04-4FA0981F05B5}"/>
          </ac:spMkLst>
        </pc:spChg>
        <pc:spChg chg="add mod">
          <ac:chgData name="moritz nagel" userId="e70610d08250e8b4" providerId="Windows Live" clId="Web-{FFEF5377-A62C-416E-86AF-4C3CCBA93FBE}" dt="2021-05-17T14:15:52.088" v="651" actId="1076"/>
          <ac:spMkLst>
            <pc:docMk/>
            <pc:sldMk cId="2344237155" sldId="270"/>
            <ac:spMk id="20" creationId="{B57C7DA9-C832-476B-B13A-EAEFE00F7634}"/>
          </ac:spMkLst>
        </pc:spChg>
        <pc:spChg chg="add mod">
          <ac:chgData name="moritz nagel" userId="e70610d08250e8b4" providerId="Windows Live" clId="Web-{FFEF5377-A62C-416E-86AF-4C3CCBA93FBE}" dt="2021-05-17T14:22:50.610" v="776" actId="20577"/>
          <ac:spMkLst>
            <pc:docMk/>
            <pc:sldMk cId="2344237155" sldId="270"/>
            <ac:spMk id="23" creationId="{6B7A197A-BF6B-4C2F-A746-8DD467FE6F5D}"/>
          </ac:spMkLst>
        </pc:spChg>
        <pc:picChg chg="del mod">
          <ac:chgData name="moritz nagel" userId="e70610d08250e8b4" providerId="Windows Live" clId="Web-{FFEF5377-A62C-416E-86AF-4C3CCBA93FBE}" dt="2021-05-17T13:42:12.931" v="176"/>
          <ac:picMkLst>
            <pc:docMk/>
            <pc:sldMk cId="2344237155" sldId="270"/>
            <ac:picMk id="6" creationId="{657F8D32-9901-42A9-9EC0-10105AA2DE4E}"/>
          </ac:picMkLst>
        </pc:picChg>
        <pc:picChg chg="add del mod ord">
          <ac:chgData name="moritz nagel" userId="e70610d08250e8b4" providerId="Windows Live" clId="Web-{FFEF5377-A62C-416E-86AF-4C3CCBA93FBE}" dt="2021-05-17T13:46:57.264" v="202"/>
          <ac:picMkLst>
            <pc:docMk/>
            <pc:sldMk cId="2344237155" sldId="270"/>
            <ac:picMk id="10" creationId="{8C474513-4A09-4A8F-B93E-47B83C54A433}"/>
          </ac:picMkLst>
        </pc:picChg>
        <pc:picChg chg="del mod">
          <ac:chgData name="moritz nagel" userId="e70610d08250e8b4" providerId="Windows Live" clId="Web-{FFEF5377-A62C-416E-86AF-4C3CCBA93FBE}" dt="2021-05-17T14:08:48.300" v="631"/>
          <ac:picMkLst>
            <pc:docMk/>
            <pc:sldMk cId="2344237155" sldId="270"/>
            <ac:picMk id="11" creationId="{EC7538B8-5B83-44C4-8BF9-E7BE5283977B}"/>
          </ac:picMkLst>
        </pc:picChg>
        <pc:picChg chg="add del mod">
          <ac:chgData name="moritz nagel" userId="e70610d08250e8b4" providerId="Windows Live" clId="Web-{FFEF5377-A62C-416E-86AF-4C3CCBA93FBE}" dt="2021-05-17T13:46:57.998" v="203"/>
          <ac:picMkLst>
            <pc:docMk/>
            <pc:sldMk cId="2344237155" sldId="270"/>
            <ac:picMk id="12" creationId="{F8EB4F0F-AE2D-4438-B732-5AB4DAE33370}"/>
          </ac:picMkLst>
        </pc:picChg>
        <pc:picChg chg="del mod">
          <ac:chgData name="moritz nagel" userId="e70610d08250e8b4" providerId="Windows Live" clId="Web-{FFEF5377-A62C-416E-86AF-4C3CCBA93FBE}" dt="2021-05-17T14:08:54.363" v="634"/>
          <ac:picMkLst>
            <pc:docMk/>
            <pc:sldMk cId="2344237155" sldId="270"/>
            <ac:picMk id="15" creationId="{F756E637-8431-4327-9F45-D21DFAF494EA}"/>
          </ac:picMkLst>
        </pc:picChg>
        <pc:picChg chg="add mod ord">
          <ac:chgData name="moritz nagel" userId="e70610d08250e8b4" providerId="Windows Live" clId="Web-{FFEF5377-A62C-416E-86AF-4C3CCBA93FBE}" dt="2021-05-17T13:49:47.157" v="228" actId="1076"/>
          <ac:picMkLst>
            <pc:docMk/>
            <pc:sldMk cId="2344237155" sldId="270"/>
            <ac:picMk id="18" creationId="{823521EB-039D-49A7-8B34-FA8706604A9F}"/>
          </ac:picMkLst>
        </pc:picChg>
        <pc:picChg chg="add mod ord">
          <ac:chgData name="moritz nagel" userId="e70610d08250e8b4" providerId="Windows Live" clId="Web-{FFEF5377-A62C-416E-86AF-4C3CCBA93FBE}" dt="2021-05-17T13:49:40.157" v="226" actId="14100"/>
          <ac:picMkLst>
            <pc:docMk/>
            <pc:sldMk cId="2344237155" sldId="270"/>
            <ac:picMk id="19" creationId="{563C5963-067E-463F-B055-3BD6FBED17FD}"/>
          </ac:picMkLst>
        </pc:picChg>
        <pc:picChg chg="add del mod">
          <ac:chgData name="moritz nagel" userId="e70610d08250e8b4" providerId="Windows Live" clId="Web-{FFEF5377-A62C-416E-86AF-4C3CCBA93FBE}" dt="2021-05-17T13:57:24.868" v="282"/>
          <ac:picMkLst>
            <pc:docMk/>
            <pc:sldMk cId="2344237155" sldId="270"/>
            <ac:picMk id="21" creationId="{5B020BB7-6B94-4E0C-969F-9C25FAF9B122}"/>
          </ac:picMkLst>
        </pc:picChg>
        <pc:cxnChg chg="add mod">
          <ac:chgData name="moritz nagel" userId="e70610d08250e8b4" providerId="Windows Live" clId="Web-{FFEF5377-A62C-416E-86AF-4C3CCBA93FBE}" dt="2021-05-17T14:16:02.010" v="653" actId="1076"/>
          <ac:cxnSpMkLst>
            <pc:docMk/>
            <pc:sldMk cId="2344237155" sldId="270"/>
            <ac:cxnSpMk id="22" creationId="{7E48A74E-D5DF-4529-BF68-29418E98EB17}"/>
          </ac:cxnSpMkLst>
        </pc:cxnChg>
      </pc:sldChg>
      <pc:sldChg chg="modSp add replId">
        <pc:chgData name="moritz nagel" userId="e70610d08250e8b4" providerId="Windows Live" clId="Web-{FFEF5377-A62C-416E-86AF-4C3CCBA93FBE}" dt="2021-05-17T13:46:51.373" v="201" actId="1076"/>
        <pc:sldMkLst>
          <pc:docMk/>
          <pc:sldMk cId="90790708" sldId="283"/>
        </pc:sldMkLst>
        <pc:spChg chg="mod">
          <ac:chgData name="moritz nagel" userId="e70610d08250e8b4" providerId="Windows Live" clId="Web-{FFEF5377-A62C-416E-86AF-4C3CCBA93FBE}" dt="2021-05-17T13:46:51.373" v="201" actId="1076"/>
          <ac:spMkLst>
            <pc:docMk/>
            <pc:sldMk cId="90790708" sldId="283"/>
            <ac:spMk id="21" creationId="{B95FB743-70EF-4C1F-9E48-F657E2EB2A6A}"/>
          </ac:spMkLst>
        </pc:spChg>
      </pc:sldChg>
    </pc:docChg>
  </pc:docChgLst>
  <pc:docChgLst>
    <pc:chgData name="moritz nagel" userId="e70610d08250e8b4" providerId="Windows Live" clId="Web-{1EA970A5-FD62-4331-94D3-55914B353D7B}"/>
    <pc:docChg chg="modSld">
      <pc:chgData name="moritz nagel" userId="e70610d08250e8b4" providerId="Windows Live" clId="Web-{1EA970A5-FD62-4331-94D3-55914B353D7B}" dt="2021-05-16T13:45:48.348" v="959" actId="1076"/>
      <pc:docMkLst>
        <pc:docMk/>
      </pc:docMkLst>
      <pc:sldChg chg="addSp delSp modSp">
        <pc:chgData name="moritz nagel" userId="e70610d08250e8b4" providerId="Windows Live" clId="Web-{1EA970A5-FD62-4331-94D3-55914B353D7B}" dt="2021-05-16T13:45:48.348" v="959" actId="1076"/>
        <pc:sldMkLst>
          <pc:docMk/>
          <pc:sldMk cId="2344237155" sldId="270"/>
        </pc:sldMkLst>
        <pc:spChg chg="del">
          <ac:chgData name="moritz nagel" userId="e70610d08250e8b4" providerId="Windows Live" clId="Web-{1EA970A5-FD62-4331-94D3-55914B353D7B}" dt="2021-05-16T13:17:05.154" v="0"/>
          <ac:spMkLst>
            <pc:docMk/>
            <pc:sldMk cId="2344237155" sldId="270"/>
            <ac:spMk id="3" creationId="{68F36FC8-2FCE-4C0A-978C-D2ECCABEA47F}"/>
          </ac:spMkLst>
        </pc:spChg>
        <pc:spChg chg="del">
          <ac:chgData name="moritz nagel" userId="e70610d08250e8b4" providerId="Windows Live" clId="Web-{1EA970A5-FD62-4331-94D3-55914B353D7B}" dt="2021-05-16T13:17:20.701" v="3"/>
          <ac:spMkLst>
            <pc:docMk/>
            <pc:sldMk cId="2344237155" sldId="270"/>
            <ac:spMk id="5" creationId="{D2931B4B-008B-4860-BFE2-369D1526CB5C}"/>
          </ac:spMkLst>
        </pc:spChg>
        <pc:spChg chg="add del mod">
          <ac:chgData name="moritz nagel" userId="e70610d08250e8b4" providerId="Windows Live" clId="Web-{1EA970A5-FD62-4331-94D3-55914B353D7B}" dt="2021-05-16T13:44:46.440" v="939"/>
          <ac:spMkLst>
            <pc:docMk/>
            <pc:sldMk cId="2344237155" sldId="270"/>
            <ac:spMk id="8" creationId="{F6ECAC8C-E327-4181-811C-ECA6DBAEEEB8}"/>
          </ac:spMkLst>
        </pc:spChg>
        <pc:spChg chg="add mod">
          <ac:chgData name="moritz nagel" userId="e70610d08250e8b4" providerId="Windows Live" clId="Web-{1EA970A5-FD62-4331-94D3-55914B353D7B}" dt="2021-05-16T13:45:42.301" v="957" actId="1076"/>
          <ac:spMkLst>
            <pc:docMk/>
            <pc:sldMk cId="2344237155" sldId="270"/>
            <ac:spMk id="16" creationId="{D87C7464-12DE-450E-BFD9-ED67760496D9}"/>
          </ac:spMkLst>
        </pc:spChg>
        <pc:spChg chg="add mod">
          <ac:chgData name="moritz nagel" userId="e70610d08250e8b4" providerId="Windows Live" clId="Web-{1EA970A5-FD62-4331-94D3-55914B353D7B}" dt="2021-05-16T13:45:44.941" v="958" actId="1076"/>
          <ac:spMkLst>
            <pc:docMk/>
            <pc:sldMk cId="2344237155" sldId="270"/>
            <ac:spMk id="17" creationId="{8348E59F-D610-4E02-9D04-4FA0981F05B5}"/>
          </ac:spMkLst>
        </pc:spChg>
        <pc:picChg chg="add mod ord modCrop">
          <ac:chgData name="moritz nagel" userId="e70610d08250e8b4" providerId="Windows Live" clId="Web-{1EA970A5-FD62-4331-94D3-55914B353D7B}" dt="2021-05-16T13:45:48.348" v="959" actId="1076"/>
          <ac:picMkLst>
            <pc:docMk/>
            <pc:sldMk cId="2344237155" sldId="270"/>
            <ac:picMk id="6" creationId="{657F8D32-9901-42A9-9EC0-10105AA2DE4E}"/>
          </ac:picMkLst>
        </pc:picChg>
        <pc:picChg chg="add del mod">
          <ac:chgData name="moritz nagel" userId="e70610d08250e8b4" providerId="Windows Live" clId="Web-{1EA970A5-FD62-4331-94D3-55914B353D7B}" dt="2021-05-16T13:36:19.731" v="870"/>
          <ac:picMkLst>
            <pc:docMk/>
            <pc:sldMk cId="2344237155" sldId="270"/>
            <ac:picMk id="9" creationId="{E2B964BE-15FC-4D57-A89A-8628E3F2C96C}"/>
          </ac:picMkLst>
        </pc:picChg>
        <pc:picChg chg="add del mod">
          <ac:chgData name="moritz nagel" userId="e70610d08250e8b4" providerId="Windows Live" clId="Web-{1EA970A5-FD62-4331-94D3-55914B353D7B}" dt="2021-05-16T13:36:50.825" v="872"/>
          <ac:picMkLst>
            <pc:docMk/>
            <pc:sldMk cId="2344237155" sldId="270"/>
            <ac:picMk id="10" creationId="{9D3EC8FB-927F-4FB2-B741-81A30C92B1FC}"/>
          </ac:picMkLst>
        </pc:picChg>
        <pc:picChg chg="add mod">
          <ac:chgData name="moritz nagel" userId="e70610d08250e8b4" providerId="Windows Live" clId="Web-{1EA970A5-FD62-4331-94D3-55914B353D7B}" dt="2021-05-16T13:45:42.269" v="955" actId="1076"/>
          <ac:picMkLst>
            <pc:docMk/>
            <pc:sldMk cId="2344237155" sldId="270"/>
            <ac:picMk id="11" creationId="{EC7538B8-5B83-44C4-8BF9-E7BE5283977B}"/>
          </ac:picMkLst>
        </pc:picChg>
        <pc:picChg chg="add del mod">
          <ac:chgData name="moritz nagel" userId="e70610d08250e8b4" providerId="Windows Live" clId="Web-{1EA970A5-FD62-4331-94D3-55914B353D7B}" dt="2021-05-16T13:37:47.982" v="877"/>
          <ac:picMkLst>
            <pc:docMk/>
            <pc:sldMk cId="2344237155" sldId="270"/>
            <ac:picMk id="12" creationId="{938548B8-4036-41F8-A695-F23BB2E90277}"/>
          </ac:picMkLst>
        </pc:picChg>
        <pc:picChg chg="add del mod">
          <ac:chgData name="moritz nagel" userId="e70610d08250e8b4" providerId="Windows Live" clId="Web-{1EA970A5-FD62-4331-94D3-55914B353D7B}" dt="2021-05-16T13:38:00.514" v="879"/>
          <ac:picMkLst>
            <pc:docMk/>
            <pc:sldMk cId="2344237155" sldId="270"/>
            <ac:picMk id="13" creationId="{CC3BCFC2-F79A-4710-89D4-FDE08086BBC7}"/>
          </ac:picMkLst>
        </pc:picChg>
        <pc:picChg chg="add del mod">
          <ac:chgData name="moritz nagel" userId="e70610d08250e8b4" providerId="Windows Live" clId="Web-{1EA970A5-FD62-4331-94D3-55914B353D7B}" dt="2021-05-16T13:38:23.311" v="881"/>
          <ac:picMkLst>
            <pc:docMk/>
            <pc:sldMk cId="2344237155" sldId="270"/>
            <ac:picMk id="14" creationId="{C4CD7B14-BC62-4DFB-9491-C7C0E9FE8915}"/>
          </ac:picMkLst>
        </pc:picChg>
        <pc:picChg chg="add mod">
          <ac:chgData name="moritz nagel" userId="e70610d08250e8b4" providerId="Windows Live" clId="Web-{1EA970A5-FD62-4331-94D3-55914B353D7B}" dt="2021-05-16T13:45:42.285" v="956" actId="1076"/>
          <ac:picMkLst>
            <pc:docMk/>
            <pc:sldMk cId="2344237155" sldId="270"/>
            <ac:picMk id="15" creationId="{F756E637-8431-4327-9F45-D21DFAF494EA}"/>
          </ac:picMkLst>
        </pc:picChg>
      </pc:sldChg>
    </pc:docChg>
  </pc:docChgLst>
  <pc:docChgLst>
    <pc:chgData name="Roman Semler" userId="5bc2402e81165a42" providerId="Windows Live" clId="Web-{A8871E2C-E3FF-4F40-AA3F-8D4F6838EEFD}"/>
    <pc:docChg chg="modSld">
      <pc:chgData name="Roman Semler" userId="5bc2402e81165a42" providerId="Windows Live" clId="Web-{A8871E2C-E3FF-4F40-AA3F-8D4F6838EEFD}" dt="2021-05-17T20:48:10.212" v="13" actId="1076"/>
      <pc:docMkLst>
        <pc:docMk/>
      </pc:docMkLst>
      <pc:sldChg chg="modSp">
        <pc:chgData name="Roman Semler" userId="5bc2402e81165a42" providerId="Windows Live" clId="Web-{A8871E2C-E3FF-4F40-AA3F-8D4F6838EEFD}" dt="2021-05-17T20:48:10.212" v="13" actId="1076"/>
        <pc:sldMkLst>
          <pc:docMk/>
          <pc:sldMk cId="693697693" sldId="268"/>
        </pc:sldMkLst>
        <pc:spChg chg="mod">
          <ac:chgData name="Roman Semler" userId="5bc2402e81165a42" providerId="Windows Live" clId="Web-{A8871E2C-E3FF-4F40-AA3F-8D4F6838EEFD}" dt="2021-05-17T20:48:00.837" v="11" actId="1076"/>
          <ac:spMkLst>
            <pc:docMk/>
            <pc:sldMk cId="693697693" sldId="268"/>
            <ac:spMk id="16" creationId="{1F2D9D1E-D4EB-F042-8C3C-1383C64EDBBF}"/>
          </ac:spMkLst>
        </pc:spChg>
        <pc:spChg chg="mod">
          <ac:chgData name="Roman Semler" userId="5bc2402e81165a42" providerId="Windows Live" clId="Web-{A8871E2C-E3FF-4F40-AA3F-8D4F6838EEFD}" dt="2021-05-17T20:47:35.554" v="5" actId="1076"/>
          <ac:spMkLst>
            <pc:docMk/>
            <pc:sldMk cId="693697693" sldId="268"/>
            <ac:spMk id="21" creationId="{A57DDE69-078F-0F4C-8C5F-A5462430E5E5}"/>
          </ac:spMkLst>
        </pc:spChg>
        <pc:spChg chg="mod">
          <ac:chgData name="Roman Semler" userId="5bc2402e81165a42" providerId="Windows Live" clId="Web-{A8871E2C-E3FF-4F40-AA3F-8D4F6838EEFD}" dt="2021-05-17T20:47:54.149" v="9" actId="1076"/>
          <ac:spMkLst>
            <pc:docMk/>
            <pc:sldMk cId="693697693" sldId="268"/>
            <ac:spMk id="24" creationId="{486C1F95-9E4A-8949-B608-CBB288AFCC8B}"/>
          </ac:spMkLst>
        </pc:spChg>
        <pc:spChg chg="mod">
          <ac:chgData name="Roman Semler" userId="5bc2402e81165a42" providerId="Windows Live" clId="Web-{A8871E2C-E3FF-4F40-AA3F-8D4F6838EEFD}" dt="2021-05-17T20:48:10.212" v="13" actId="1076"/>
          <ac:spMkLst>
            <pc:docMk/>
            <pc:sldMk cId="693697693" sldId="268"/>
            <ac:spMk id="29" creationId="{B2C1F54D-BAAA-0F4C-949E-7772252B9D69}"/>
          </ac:spMkLst>
        </pc:spChg>
        <pc:grpChg chg="mod">
          <ac:chgData name="Roman Semler" userId="5bc2402e81165a42" providerId="Windows Live" clId="Web-{A8871E2C-E3FF-4F40-AA3F-8D4F6838EEFD}" dt="2021-05-17T20:48:10.197" v="12" actId="1076"/>
          <ac:grpSpMkLst>
            <pc:docMk/>
            <pc:sldMk cId="693697693" sldId="268"/>
            <ac:grpSpMk id="6" creationId="{C1FD1901-A9E0-4C2D-B6DA-810CFB117A3A}"/>
          </ac:grpSpMkLst>
        </pc:grpChg>
        <pc:picChg chg="mod">
          <ac:chgData name="Roman Semler" userId="5bc2402e81165a42" providerId="Windows Live" clId="Web-{A8871E2C-E3FF-4F40-AA3F-8D4F6838EEFD}" dt="2021-05-17T20:48:00.821" v="10" actId="1076"/>
          <ac:picMkLst>
            <pc:docMk/>
            <pc:sldMk cId="693697693" sldId="268"/>
            <ac:picMk id="15" creationId="{5F132C58-4896-C74B-A370-D26BB62FC90E}"/>
          </ac:picMkLst>
        </pc:picChg>
        <pc:picChg chg="mod">
          <ac:chgData name="Roman Semler" userId="5bc2402e81165a42" providerId="Windows Live" clId="Web-{A8871E2C-E3FF-4F40-AA3F-8D4F6838EEFD}" dt="2021-05-17T20:47:35.539" v="4" actId="1076"/>
          <ac:picMkLst>
            <pc:docMk/>
            <pc:sldMk cId="693697693" sldId="268"/>
            <ac:picMk id="20" creationId="{77B1542E-1276-6F46-8353-516166E98688}"/>
          </ac:picMkLst>
        </pc:picChg>
        <pc:picChg chg="mod">
          <ac:chgData name="Roman Semler" userId="5bc2402e81165a42" providerId="Windows Live" clId="Web-{A8871E2C-E3FF-4F40-AA3F-8D4F6838EEFD}" dt="2021-05-17T20:47:54.133" v="8" actId="1076"/>
          <ac:picMkLst>
            <pc:docMk/>
            <pc:sldMk cId="693697693" sldId="268"/>
            <ac:picMk id="23" creationId="{75A9DB6D-5DE2-7542-B97D-973CB4F05544}"/>
          </ac:picMkLst>
        </pc:picChg>
      </pc:sldChg>
    </pc:docChg>
  </pc:docChgLst>
  <pc:docChgLst>
    <pc:chgData name="Ralf Ettenhuber" userId="c7199c219fa92806" providerId="Windows Live" clId="Web-{98B45A4A-4CE1-4398-89AB-69BFEF5F2BC6}"/>
    <pc:docChg chg="addSld modSld sldOrd">
      <pc:chgData name="Ralf Ettenhuber" userId="c7199c219fa92806" providerId="Windows Live" clId="Web-{98B45A4A-4CE1-4398-89AB-69BFEF5F2BC6}" dt="2021-05-14T21:18:54.836" v="7"/>
      <pc:docMkLst>
        <pc:docMk/>
      </pc:docMkLst>
      <pc:sldChg chg="addSp delSp modSp add ord replId">
        <pc:chgData name="Ralf Ettenhuber" userId="c7199c219fa92806" providerId="Windows Live" clId="Web-{98B45A4A-4CE1-4398-89AB-69BFEF5F2BC6}" dt="2021-05-14T21:18:54.836" v="7"/>
        <pc:sldMkLst>
          <pc:docMk/>
          <pc:sldMk cId="1628066295" sldId="267"/>
        </pc:sldMkLst>
        <pc:spChg chg="del">
          <ac:chgData name="Ralf Ettenhuber" userId="c7199c219fa92806" providerId="Windows Live" clId="Web-{98B45A4A-4CE1-4398-89AB-69BFEF5F2BC6}" dt="2021-05-14T21:18:33.007" v="3"/>
          <ac:spMkLst>
            <pc:docMk/>
            <pc:sldMk cId="1628066295" sldId="267"/>
            <ac:spMk id="3" creationId="{2DD9309E-DFB0-4098-B9E3-78AFD4FFEA1D}"/>
          </ac:spMkLst>
        </pc:spChg>
        <pc:spChg chg="add del mod">
          <ac:chgData name="Ralf Ettenhuber" userId="c7199c219fa92806" providerId="Windows Live" clId="Web-{98B45A4A-4CE1-4398-89AB-69BFEF5F2BC6}" dt="2021-05-14T21:18:54.836" v="7"/>
          <ac:spMkLst>
            <pc:docMk/>
            <pc:sldMk cId="1628066295" sldId="267"/>
            <ac:spMk id="5" creationId="{B7847A22-A926-4459-BBBD-C9D0225BD380}"/>
          </ac:spMkLst>
        </pc:spChg>
      </pc:sldChg>
    </pc:docChg>
  </pc:docChgLst>
  <pc:docChgLst>
    <pc:chgData name="moritz nagel" userId="e70610d08250e8b4" providerId="Windows Live" clId="Web-{A0B4F2AC-3283-47B8-91F8-FF804E5B25CF}"/>
    <pc:docChg chg="modSld">
      <pc:chgData name="moritz nagel" userId="e70610d08250e8b4" providerId="Windows Live" clId="Web-{A0B4F2AC-3283-47B8-91F8-FF804E5B25CF}" dt="2021-05-18T07:39:54.754" v="4" actId="20577"/>
      <pc:docMkLst>
        <pc:docMk/>
      </pc:docMkLst>
      <pc:sldChg chg="modSp">
        <pc:chgData name="moritz nagel" userId="e70610d08250e8b4" providerId="Windows Live" clId="Web-{A0B4F2AC-3283-47B8-91F8-FF804E5B25CF}" dt="2021-05-18T07:39:54.754" v="4" actId="20577"/>
        <pc:sldMkLst>
          <pc:docMk/>
          <pc:sldMk cId="2344237155" sldId="270"/>
        </pc:sldMkLst>
        <pc:spChg chg="mod">
          <ac:chgData name="moritz nagel" userId="e70610d08250e8b4" providerId="Windows Live" clId="Web-{A0B4F2AC-3283-47B8-91F8-FF804E5B25CF}" dt="2021-05-18T07:39:54.754" v="4" actId="20577"/>
          <ac:spMkLst>
            <pc:docMk/>
            <pc:sldMk cId="2344237155" sldId="270"/>
            <ac:spMk id="23" creationId="{6B7A197A-BF6B-4C2F-A746-8DD467FE6F5D}"/>
          </ac:spMkLst>
        </pc:spChg>
      </pc:sldChg>
    </pc:docChg>
  </pc:docChgLst>
  <pc:docChgLst>
    <pc:chgData name="fl.endriss@gmail.com" userId="6bd268ef7926a019" providerId="LiveId" clId="{2A829334-1087-4E96-8B9A-560674160980}"/>
    <pc:docChg chg="undo custSel addSld delSld modSld sldOrd modMainMaster addSection delSection modSection">
      <pc:chgData name="fl.endriss@gmail.com" userId="6bd268ef7926a019" providerId="LiveId" clId="{2A829334-1087-4E96-8B9A-560674160980}" dt="2021-06-08T09:48:00.329" v="14644"/>
      <pc:docMkLst>
        <pc:docMk/>
      </pc:docMkLst>
      <pc:sldChg chg="addSp delSp modSp mod ord modClrScheme chgLayout">
        <pc:chgData name="fl.endriss@gmail.com" userId="6bd268ef7926a019" providerId="LiveId" clId="{2A829334-1087-4E96-8B9A-560674160980}" dt="2021-05-17T08:53:16.637" v="6849" actId="1076"/>
        <pc:sldMkLst>
          <pc:docMk/>
          <pc:sldMk cId="3552306127" sldId="256"/>
        </pc:sldMkLst>
        <pc:spChg chg="mod ord">
          <ac:chgData name="fl.endriss@gmail.com" userId="6bd268ef7926a019" providerId="LiveId" clId="{2A829334-1087-4E96-8B9A-560674160980}" dt="2021-05-15T10:22:12.553" v="2105" actId="700"/>
          <ac:spMkLst>
            <pc:docMk/>
            <pc:sldMk cId="3552306127" sldId="256"/>
            <ac:spMk id="2" creationId="{6429A43A-6CA7-45C8-BC6E-993F5C799BE1}"/>
          </ac:spMkLst>
        </pc:spChg>
        <pc:spChg chg="add del mod ord">
          <ac:chgData name="fl.endriss@gmail.com" userId="6bd268ef7926a019" providerId="LiveId" clId="{2A829334-1087-4E96-8B9A-560674160980}" dt="2021-05-15T10:22:12.553" v="2105" actId="700"/>
          <ac:spMkLst>
            <pc:docMk/>
            <pc:sldMk cId="3552306127" sldId="256"/>
            <ac:spMk id="3" creationId="{383605AA-6D6A-482A-9F01-5AC428892DCD}"/>
          </ac:spMkLst>
        </pc:spChg>
        <pc:spChg chg="del">
          <ac:chgData name="fl.endriss@gmail.com" userId="6bd268ef7926a019" providerId="LiveId" clId="{2A829334-1087-4E96-8B9A-560674160980}" dt="2021-05-17T08:50:44.223" v="6823" actId="478"/>
          <ac:spMkLst>
            <pc:docMk/>
            <pc:sldMk cId="3552306127" sldId="256"/>
            <ac:spMk id="3" creationId="{C15B5ED8-B251-C449-ADBF-284B521AD66C}"/>
          </ac:spMkLst>
        </pc:spChg>
        <pc:spChg chg="mod">
          <ac:chgData name="fl.endriss@gmail.com" userId="6bd268ef7926a019" providerId="LiveId" clId="{2A829334-1087-4E96-8B9A-560674160980}" dt="2021-05-15T10:26:31.344" v="2488" actId="208"/>
          <ac:spMkLst>
            <pc:docMk/>
            <pc:sldMk cId="3552306127" sldId="256"/>
            <ac:spMk id="4" creationId="{4215EBD1-94AA-4F3A-9241-709D76275202}"/>
          </ac:spMkLst>
        </pc:spChg>
        <pc:spChg chg="del mod">
          <ac:chgData name="fl.endriss@gmail.com" userId="6bd268ef7926a019" providerId="LiveId" clId="{2A829334-1087-4E96-8B9A-560674160980}" dt="2021-05-15T10:26:10.905" v="2483" actId="478"/>
          <ac:spMkLst>
            <pc:docMk/>
            <pc:sldMk cId="3552306127" sldId="256"/>
            <ac:spMk id="5" creationId="{2A728E68-6ED5-4DA4-B7D4-167387B7360C}"/>
          </ac:spMkLst>
        </pc:spChg>
        <pc:spChg chg="add mod">
          <ac:chgData name="fl.endriss@gmail.com" userId="6bd268ef7926a019" providerId="LiveId" clId="{2A829334-1087-4E96-8B9A-560674160980}" dt="2021-05-17T08:53:16.637" v="6849" actId="1076"/>
          <ac:spMkLst>
            <pc:docMk/>
            <pc:sldMk cId="3552306127" sldId="256"/>
            <ac:spMk id="5" creationId="{4AE884C0-8DD8-4E7B-BB7B-39BE18B49A69}"/>
          </ac:spMkLst>
        </pc:spChg>
        <pc:spChg chg="del">
          <ac:chgData name="fl.endriss@gmail.com" userId="6bd268ef7926a019" providerId="LiveId" clId="{2A829334-1087-4E96-8B9A-560674160980}" dt="2021-05-15T10:26:15.215" v="2484" actId="478"/>
          <ac:spMkLst>
            <pc:docMk/>
            <pc:sldMk cId="3552306127" sldId="256"/>
            <ac:spMk id="6" creationId="{093F57FA-FC1F-45DB-8211-28D36CD12A26}"/>
          </ac:spMkLst>
        </pc:spChg>
        <pc:spChg chg="del">
          <ac:chgData name="fl.endriss@gmail.com" userId="6bd268ef7926a019" providerId="LiveId" clId="{2A829334-1087-4E96-8B9A-560674160980}" dt="2021-05-15T10:26:15.215" v="2484" actId="478"/>
          <ac:spMkLst>
            <pc:docMk/>
            <pc:sldMk cId="3552306127" sldId="256"/>
            <ac:spMk id="7" creationId="{D4BC7E43-3649-4503-A93D-690F51CE268D}"/>
          </ac:spMkLst>
        </pc:spChg>
        <pc:spChg chg="del">
          <ac:chgData name="fl.endriss@gmail.com" userId="6bd268ef7926a019" providerId="LiveId" clId="{2A829334-1087-4E96-8B9A-560674160980}" dt="2021-05-15T10:26:15.215" v="2484" actId="478"/>
          <ac:spMkLst>
            <pc:docMk/>
            <pc:sldMk cId="3552306127" sldId="256"/>
            <ac:spMk id="8" creationId="{C8816C41-6DF4-42EA-801C-592F289DB7F1}"/>
          </ac:spMkLst>
        </pc:spChg>
        <pc:spChg chg="del">
          <ac:chgData name="fl.endriss@gmail.com" userId="6bd268ef7926a019" providerId="LiveId" clId="{2A829334-1087-4E96-8B9A-560674160980}" dt="2021-05-15T10:26:15.215" v="2484" actId="478"/>
          <ac:spMkLst>
            <pc:docMk/>
            <pc:sldMk cId="3552306127" sldId="256"/>
            <ac:spMk id="9" creationId="{3413FF10-B8AE-40FE-ADCA-1C08256656A2}"/>
          </ac:spMkLst>
        </pc:spChg>
        <pc:spChg chg="del">
          <ac:chgData name="fl.endriss@gmail.com" userId="6bd268ef7926a019" providerId="LiveId" clId="{2A829334-1087-4E96-8B9A-560674160980}" dt="2021-05-15T10:26:15.215" v="2484" actId="478"/>
          <ac:spMkLst>
            <pc:docMk/>
            <pc:sldMk cId="3552306127" sldId="256"/>
            <ac:spMk id="10" creationId="{C313CFF8-2468-46BE-ADF0-630BBA429522}"/>
          </ac:spMkLst>
        </pc:spChg>
        <pc:spChg chg="del">
          <ac:chgData name="fl.endriss@gmail.com" userId="6bd268ef7926a019" providerId="LiveId" clId="{2A829334-1087-4E96-8B9A-560674160980}" dt="2021-05-15T10:26:15.215" v="2484" actId="478"/>
          <ac:spMkLst>
            <pc:docMk/>
            <pc:sldMk cId="3552306127" sldId="256"/>
            <ac:spMk id="11" creationId="{232670A7-65CE-4FDE-A5D2-378548AB6353}"/>
          </ac:spMkLst>
        </pc:spChg>
        <pc:spChg chg="del">
          <ac:chgData name="fl.endriss@gmail.com" userId="6bd268ef7926a019" providerId="LiveId" clId="{2A829334-1087-4E96-8B9A-560674160980}" dt="2021-05-15T10:26:15.215" v="2484" actId="478"/>
          <ac:spMkLst>
            <pc:docMk/>
            <pc:sldMk cId="3552306127" sldId="256"/>
            <ac:spMk id="12" creationId="{C1037B0E-A615-410F-9449-EA5128EC39FE}"/>
          </ac:spMkLst>
        </pc:spChg>
        <pc:spChg chg="del">
          <ac:chgData name="fl.endriss@gmail.com" userId="6bd268ef7926a019" providerId="LiveId" clId="{2A829334-1087-4E96-8B9A-560674160980}" dt="2021-05-15T10:26:15.215" v="2484" actId="478"/>
          <ac:spMkLst>
            <pc:docMk/>
            <pc:sldMk cId="3552306127" sldId="256"/>
            <ac:spMk id="13" creationId="{A0807EF1-74D0-4A4D-9F02-DF03D6D17F9B}"/>
          </ac:spMkLst>
        </pc:spChg>
        <pc:spChg chg="add del mod ord">
          <ac:chgData name="fl.endriss@gmail.com" userId="6bd268ef7926a019" providerId="LiveId" clId="{2A829334-1087-4E96-8B9A-560674160980}" dt="2021-05-15T10:22:12.553" v="2105" actId="700"/>
          <ac:spMkLst>
            <pc:docMk/>
            <pc:sldMk cId="3552306127" sldId="256"/>
            <ac:spMk id="14" creationId="{A9AFB354-8FC2-4274-A3E4-B0A97ACF4FD5}"/>
          </ac:spMkLst>
        </pc:spChg>
        <pc:spChg chg="add mod ord">
          <ac:chgData name="fl.endriss@gmail.com" userId="6bd268ef7926a019" providerId="LiveId" clId="{2A829334-1087-4E96-8B9A-560674160980}" dt="2021-05-15T21:43:41.799" v="6332" actId="6549"/>
          <ac:spMkLst>
            <pc:docMk/>
            <pc:sldMk cId="3552306127" sldId="256"/>
            <ac:spMk id="15" creationId="{286C8018-AB32-47B0-8ED0-DE178991E5FB}"/>
          </ac:spMkLst>
        </pc:spChg>
        <pc:spChg chg="add del mod">
          <ac:chgData name="fl.endriss@gmail.com" userId="6bd268ef7926a019" providerId="LiveId" clId="{2A829334-1087-4E96-8B9A-560674160980}" dt="2021-05-15T10:26:07.806" v="2482" actId="478"/>
          <ac:spMkLst>
            <pc:docMk/>
            <pc:sldMk cId="3552306127" sldId="256"/>
            <ac:spMk id="16" creationId="{74C48E80-86A9-4D53-95B2-4DCA3D0785CC}"/>
          </ac:spMkLst>
        </pc:spChg>
        <pc:spChg chg="add mod">
          <ac:chgData name="fl.endriss@gmail.com" userId="6bd268ef7926a019" providerId="LiveId" clId="{2A829334-1087-4E96-8B9A-560674160980}" dt="2021-05-15T10:31:48.865" v="2647" actId="947"/>
          <ac:spMkLst>
            <pc:docMk/>
            <pc:sldMk cId="3552306127" sldId="256"/>
            <ac:spMk id="21" creationId="{B95FB743-70EF-4C1F-9E48-F657E2EB2A6A}"/>
          </ac:spMkLst>
        </pc:spChg>
        <pc:spChg chg="add mod">
          <ac:chgData name="fl.endriss@gmail.com" userId="6bd268ef7926a019" providerId="LiveId" clId="{2A829334-1087-4E96-8B9A-560674160980}" dt="2021-05-15T10:33:29.796" v="2687" actId="207"/>
          <ac:spMkLst>
            <pc:docMk/>
            <pc:sldMk cId="3552306127" sldId="256"/>
            <ac:spMk id="22" creationId="{1297B543-37CD-4E88-BD92-E249FD7E963C}"/>
          </ac:spMkLst>
        </pc:spChg>
        <pc:spChg chg="add mod">
          <ac:chgData name="fl.endriss@gmail.com" userId="6bd268ef7926a019" providerId="LiveId" clId="{2A829334-1087-4E96-8B9A-560674160980}" dt="2021-05-15T11:01:24.521" v="3464" actId="11530"/>
          <ac:spMkLst>
            <pc:docMk/>
            <pc:sldMk cId="3552306127" sldId="256"/>
            <ac:spMk id="23" creationId="{204159A1-E99E-4084-9D47-071C27D3CAC7}"/>
          </ac:spMkLst>
        </pc:spChg>
        <pc:spChg chg="add mod">
          <ac:chgData name="fl.endriss@gmail.com" userId="6bd268ef7926a019" providerId="LiveId" clId="{2A829334-1087-4E96-8B9A-560674160980}" dt="2021-05-15T10:35:13.808" v="2751" actId="20577"/>
          <ac:spMkLst>
            <pc:docMk/>
            <pc:sldMk cId="3552306127" sldId="256"/>
            <ac:spMk id="24" creationId="{195741E3-F93A-4B71-B472-94F1D20CDCAA}"/>
          </ac:spMkLst>
        </pc:spChg>
        <pc:spChg chg="add mod">
          <ac:chgData name="fl.endriss@gmail.com" userId="6bd268ef7926a019" providerId="LiveId" clId="{2A829334-1087-4E96-8B9A-560674160980}" dt="2021-05-15T10:35:40.858" v="2789" actId="14100"/>
          <ac:spMkLst>
            <pc:docMk/>
            <pc:sldMk cId="3552306127" sldId="256"/>
            <ac:spMk id="25" creationId="{1E4CA384-29CC-41F7-AF97-8755ACF7563A}"/>
          </ac:spMkLst>
        </pc:spChg>
        <pc:spChg chg="add mod">
          <ac:chgData name="fl.endriss@gmail.com" userId="6bd268ef7926a019" providerId="LiveId" clId="{2A829334-1087-4E96-8B9A-560674160980}" dt="2021-05-15T10:35:50.176" v="2800" actId="20577"/>
          <ac:spMkLst>
            <pc:docMk/>
            <pc:sldMk cId="3552306127" sldId="256"/>
            <ac:spMk id="26" creationId="{330470F8-68F4-4155-B401-BEC89A8ABE43}"/>
          </ac:spMkLst>
        </pc:spChg>
        <pc:spChg chg="add mod">
          <ac:chgData name="fl.endriss@gmail.com" userId="6bd268ef7926a019" providerId="LiveId" clId="{2A829334-1087-4E96-8B9A-560674160980}" dt="2021-05-15T10:35:55.512" v="2807" actId="20577"/>
          <ac:spMkLst>
            <pc:docMk/>
            <pc:sldMk cId="3552306127" sldId="256"/>
            <ac:spMk id="27" creationId="{49B08A0F-2D3E-4755-95A9-EF6B4931A848}"/>
          </ac:spMkLst>
        </pc:spChg>
        <pc:spChg chg="add mod">
          <ac:chgData name="fl.endriss@gmail.com" userId="6bd268ef7926a019" providerId="LiveId" clId="{2A829334-1087-4E96-8B9A-560674160980}" dt="2021-05-15T10:36:07.170" v="2860" actId="20577"/>
          <ac:spMkLst>
            <pc:docMk/>
            <pc:sldMk cId="3552306127" sldId="256"/>
            <ac:spMk id="28" creationId="{156216D1-1B2D-44E0-8FCA-69CACF09640A}"/>
          </ac:spMkLst>
        </pc:spChg>
        <pc:spChg chg="add mod">
          <ac:chgData name="fl.endriss@gmail.com" userId="6bd268ef7926a019" providerId="LiveId" clId="{2A829334-1087-4E96-8B9A-560674160980}" dt="2021-05-15T11:04:14.329" v="3528" actId="20577"/>
          <ac:spMkLst>
            <pc:docMk/>
            <pc:sldMk cId="3552306127" sldId="256"/>
            <ac:spMk id="29" creationId="{F8D02EF0-CFE4-420A-B0B4-7A5713668D6A}"/>
          </ac:spMkLst>
        </pc:spChg>
        <pc:spChg chg="add mod">
          <ac:chgData name="fl.endriss@gmail.com" userId="6bd268ef7926a019" providerId="LiveId" clId="{2A829334-1087-4E96-8B9A-560674160980}" dt="2021-05-15T10:36:53.463" v="2921" actId="20577"/>
          <ac:spMkLst>
            <pc:docMk/>
            <pc:sldMk cId="3552306127" sldId="256"/>
            <ac:spMk id="30" creationId="{658330C8-3438-4674-98A0-63B0D3D9FB1E}"/>
          </ac:spMkLst>
        </pc:spChg>
        <pc:spChg chg="add mod">
          <ac:chgData name="fl.endriss@gmail.com" userId="6bd268ef7926a019" providerId="LiveId" clId="{2A829334-1087-4E96-8B9A-560674160980}" dt="2021-05-15T10:37:00.287" v="2939" actId="20577"/>
          <ac:spMkLst>
            <pc:docMk/>
            <pc:sldMk cId="3552306127" sldId="256"/>
            <ac:spMk id="31" creationId="{510D23F3-EC46-47F9-AA0F-4A08B59BA93D}"/>
          </ac:spMkLst>
        </pc:spChg>
        <pc:spChg chg="add mod">
          <ac:chgData name="fl.endriss@gmail.com" userId="6bd268ef7926a019" providerId="LiveId" clId="{2A829334-1087-4E96-8B9A-560674160980}" dt="2021-05-15T11:16:59.995" v="3619" actId="1076"/>
          <ac:spMkLst>
            <pc:docMk/>
            <pc:sldMk cId="3552306127" sldId="256"/>
            <ac:spMk id="32" creationId="{D2EA1304-960B-4E3F-A270-8DD57B314FE5}"/>
          </ac:spMkLst>
        </pc:spChg>
        <pc:spChg chg="add mod">
          <ac:chgData name="fl.endriss@gmail.com" userId="6bd268ef7926a019" providerId="LiveId" clId="{2A829334-1087-4E96-8B9A-560674160980}" dt="2021-05-15T11:27:24.064" v="3902" actId="1035"/>
          <ac:spMkLst>
            <pc:docMk/>
            <pc:sldMk cId="3552306127" sldId="256"/>
            <ac:spMk id="33" creationId="{12473E6F-F602-42F5-B17E-3247038C87F3}"/>
          </ac:spMkLst>
        </pc:spChg>
        <pc:spChg chg="add mod">
          <ac:chgData name="fl.endriss@gmail.com" userId="6bd268ef7926a019" providerId="LiveId" clId="{2A829334-1087-4E96-8B9A-560674160980}" dt="2021-05-15T11:27:24.064" v="3902" actId="1035"/>
          <ac:spMkLst>
            <pc:docMk/>
            <pc:sldMk cId="3552306127" sldId="256"/>
            <ac:spMk id="34" creationId="{08F7B6D2-001F-4E18-8659-CD9F6DB0D198}"/>
          </ac:spMkLst>
        </pc:spChg>
        <pc:spChg chg="add mod">
          <ac:chgData name="fl.endriss@gmail.com" userId="6bd268ef7926a019" providerId="LiveId" clId="{2A829334-1087-4E96-8B9A-560674160980}" dt="2021-05-15T11:27:24.064" v="3902" actId="1035"/>
          <ac:spMkLst>
            <pc:docMk/>
            <pc:sldMk cId="3552306127" sldId="256"/>
            <ac:spMk id="35" creationId="{65EA5695-B63C-4710-82E6-58712ADECF54}"/>
          </ac:spMkLst>
        </pc:spChg>
        <pc:spChg chg="add mod">
          <ac:chgData name="fl.endriss@gmail.com" userId="6bd268ef7926a019" providerId="LiveId" clId="{2A829334-1087-4E96-8B9A-560674160980}" dt="2021-05-15T11:01:33.760" v="3467" actId="1038"/>
          <ac:spMkLst>
            <pc:docMk/>
            <pc:sldMk cId="3552306127" sldId="256"/>
            <ac:spMk id="36" creationId="{70F4005E-1352-4FA3-9B15-381C4A7126FA}"/>
          </ac:spMkLst>
        </pc:spChg>
        <pc:spChg chg="add mod">
          <ac:chgData name="fl.endriss@gmail.com" userId="6bd268ef7926a019" providerId="LiveId" clId="{2A829334-1087-4E96-8B9A-560674160980}" dt="2021-05-15T21:01:17.326" v="5236" actId="207"/>
          <ac:spMkLst>
            <pc:docMk/>
            <pc:sldMk cId="3552306127" sldId="256"/>
            <ac:spMk id="37" creationId="{9C68F307-15F0-4389-82F0-62401AB23222}"/>
          </ac:spMkLst>
        </pc:spChg>
        <pc:spChg chg="add del">
          <ac:chgData name="fl.endriss@gmail.com" userId="6bd268ef7926a019" providerId="LiveId" clId="{2A829334-1087-4E96-8B9A-560674160980}" dt="2021-05-15T10:50:39.433" v="3102" actId="478"/>
          <ac:spMkLst>
            <pc:docMk/>
            <pc:sldMk cId="3552306127" sldId="256"/>
            <ac:spMk id="38" creationId="{B1EEA2F0-5484-4105-AD17-EA2F98551468}"/>
          </ac:spMkLst>
        </pc:spChg>
        <pc:spChg chg="add mod ord">
          <ac:chgData name="fl.endriss@gmail.com" userId="6bd268ef7926a019" providerId="LiveId" clId="{2A829334-1087-4E96-8B9A-560674160980}" dt="2021-05-15T10:58:49.444" v="3376" actId="14100"/>
          <ac:spMkLst>
            <pc:docMk/>
            <pc:sldMk cId="3552306127" sldId="256"/>
            <ac:spMk id="39" creationId="{FB298A05-DEA1-40BF-BCA4-6C4D3AD3E62E}"/>
          </ac:spMkLst>
        </pc:spChg>
        <pc:spChg chg="add del mod ord">
          <ac:chgData name="fl.endriss@gmail.com" userId="6bd268ef7926a019" providerId="LiveId" clId="{2A829334-1087-4E96-8B9A-560674160980}" dt="2021-05-15T21:31:00.192" v="5907" actId="478"/>
          <ac:spMkLst>
            <pc:docMk/>
            <pc:sldMk cId="3552306127" sldId="256"/>
            <ac:spMk id="40" creationId="{E473E185-FF0C-4C6D-A6E4-86C95FC5B4C0}"/>
          </ac:spMkLst>
        </pc:spChg>
        <pc:spChg chg="add del mod">
          <ac:chgData name="fl.endriss@gmail.com" userId="6bd268ef7926a019" providerId="LiveId" clId="{2A829334-1087-4E96-8B9A-560674160980}" dt="2021-05-15T21:30:51.922" v="5903" actId="478"/>
          <ac:spMkLst>
            <pc:docMk/>
            <pc:sldMk cId="3552306127" sldId="256"/>
            <ac:spMk id="43" creationId="{9BF839FC-74A1-4CE7-8AC5-C275C45D229D}"/>
          </ac:spMkLst>
        </pc:spChg>
        <pc:spChg chg="add del mod">
          <ac:chgData name="fl.endriss@gmail.com" userId="6bd268ef7926a019" providerId="LiveId" clId="{2A829334-1087-4E96-8B9A-560674160980}" dt="2021-05-15T21:30:53.827" v="5904" actId="478"/>
          <ac:spMkLst>
            <pc:docMk/>
            <pc:sldMk cId="3552306127" sldId="256"/>
            <ac:spMk id="44" creationId="{276415A8-5B0A-4741-83FF-D27E4067F239}"/>
          </ac:spMkLst>
        </pc:spChg>
        <pc:spChg chg="add mod">
          <ac:chgData name="fl.endriss@gmail.com" userId="6bd268ef7926a019" providerId="LiveId" clId="{2A829334-1087-4E96-8B9A-560674160980}" dt="2021-05-15T11:01:54.225" v="3484" actId="113"/>
          <ac:spMkLst>
            <pc:docMk/>
            <pc:sldMk cId="3552306127" sldId="256"/>
            <ac:spMk id="45" creationId="{A1B71340-B5E2-496C-A55E-15799ADE6030}"/>
          </ac:spMkLst>
        </pc:spChg>
        <pc:spChg chg="add mod">
          <ac:chgData name="fl.endriss@gmail.com" userId="6bd268ef7926a019" providerId="LiveId" clId="{2A829334-1087-4E96-8B9A-560674160980}" dt="2021-05-15T10:53:52.407" v="3232" actId="1036"/>
          <ac:spMkLst>
            <pc:docMk/>
            <pc:sldMk cId="3552306127" sldId="256"/>
            <ac:spMk id="47" creationId="{7B9BC269-512D-450E-AA0F-CD3DC176B24B}"/>
          </ac:spMkLst>
        </pc:spChg>
        <pc:spChg chg="add mod">
          <ac:chgData name="fl.endriss@gmail.com" userId="6bd268ef7926a019" providerId="LiveId" clId="{2A829334-1087-4E96-8B9A-560674160980}" dt="2021-05-15T10:58:39.364" v="3370" actId="14100"/>
          <ac:spMkLst>
            <pc:docMk/>
            <pc:sldMk cId="3552306127" sldId="256"/>
            <ac:spMk id="50" creationId="{D988891C-D8A4-4354-9B41-DECD5B3838F9}"/>
          </ac:spMkLst>
        </pc:spChg>
        <pc:spChg chg="add mod">
          <ac:chgData name="fl.endriss@gmail.com" userId="6bd268ef7926a019" providerId="LiveId" clId="{2A829334-1087-4E96-8B9A-560674160980}" dt="2021-05-15T10:58:35.758" v="3369" actId="14100"/>
          <ac:spMkLst>
            <pc:docMk/>
            <pc:sldMk cId="3552306127" sldId="256"/>
            <ac:spMk id="52" creationId="{5909DE97-E8FE-4540-8100-FDC8556DF8E6}"/>
          </ac:spMkLst>
        </pc:spChg>
        <pc:spChg chg="add del mod">
          <ac:chgData name="fl.endriss@gmail.com" userId="6bd268ef7926a019" providerId="LiveId" clId="{2A829334-1087-4E96-8B9A-560674160980}" dt="2021-05-15T10:59:44.828" v="3397" actId="478"/>
          <ac:spMkLst>
            <pc:docMk/>
            <pc:sldMk cId="3552306127" sldId="256"/>
            <ac:spMk id="54" creationId="{B9DF883A-B365-4EFB-9BEC-F86286D0F21C}"/>
          </ac:spMkLst>
        </pc:spChg>
        <pc:spChg chg="add mod">
          <ac:chgData name="fl.endriss@gmail.com" userId="6bd268ef7926a019" providerId="LiveId" clId="{2A829334-1087-4E96-8B9A-560674160980}" dt="2021-05-15T11:00:08.917" v="3420" actId="113"/>
          <ac:spMkLst>
            <pc:docMk/>
            <pc:sldMk cId="3552306127" sldId="256"/>
            <ac:spMk id="55" creationId="{02E314D7-3B36-42BB-B94B-84398C11B8F0}"/>
          </ac:spMkLst>
        </pc:spChg>
        <pc:spChg chg="add del mod">
          <ac:chgData name="fl.endriss@gmail.com" userId="6bd268ef7926a019" providerId="LiveId" clId="{2A829334-1087-4E96-8B9A-560674160980}" dt="2021-05-15T11:00:11.625" v="3422"/>
          <ac:spMkLst>
            <pc:docMk/>
            <pc:sldMk cId="3552306127" sldId="256"/>
            <ac:spMk id="56" creationId="{490852B5-8B08-45DA-B5D0-C188A48CC517}"/>
          </ac:spMkLst>
        </pc:spChg>
        <pc:spChg chg="add mod">
          <ac:chgData name="fl.endriss@gmail.com" userId="6bd268ef7926a019" providerId="LiveId" clId="{2A829334-1087-4E96-8B9A-560674160980}" dt="2021-05-15T11:00:46.830" v="3460" actId="1076"/>
          <ac:spMkLst>
            <pc:docMk/>
            <pc:sldMk cId="3552306127" sldId="256"/>
            <ac:spMk id="57" creationId="{F010D9A2-5B29-47AF-8C17-837B56177E1D}"/>
          </ac:spMkLst>
        </pc:spChg>
        <pc:spChg chg="add mod">
          <ac:chgData name="fl.endriss@gmail.com" userId="6bd268ef7926a019" providerId="LiveId" clId="{2A829334-1087-4E96-8B9A-560674160980}" dt="2021-05-15T11:00:52.273" v="3461" actId="1076"/>
          <ac:spMkLst>
            <pc:docMk/>
            <pc:sldMk cId="3552306127" sldId="256"/>
            <ac:spMk id="58" creationId="{0586439C-5AB4-4017-8C6F-DB1267A3AA39}"/>
          </ac:spMkLst>
        </pc:spChg>
        <pc:spChg chg="add mod">
          <ac:chgData name="fl.endriss@gmail.com" userId="6bd268ef7926a019" providerId="LiveId" clId="{2A829334-1087-4E96-8B9A-560674160980}" dt="2021-05-15T11:03:02.603" v="3525" actId="1036"/>
          <ac:spMkLst>
            <pc:docMk/>
            <pc:sldMk cId="3552306127" sldId="256"/>
            <ac:spMk id="59" creationId="{8903B1C3-2F2B-426D-9CA9-6791DBDC32BD}"/>
          </ac:spMkLst>
        </pc:spChg>
        <pc:spChg chg="add mod">
          <ac:chgData name="fl.endriss@gmail.com" userId="6bd268ef7926a019" providerId="LiveId" clId="{2A829334-1087-4E96-8B9A-560674160980}" dt="2021-05-15T21:01:16.825" v="5235" actId="207"/>
          <ac:spMkLst>
            <pc:docMk/>
            <pc:sldMk cId="3552306127" sldId="256"/>
            <ac:spMk id="61" creationId="{62C9997B-4947-4491-AD9D-E1C8280BAC8C}"/>
          </ac:spMkLst>
        </pc:spChg>
        <pc:spChg chg="add mod">
          <ac:chgData name="fl.endriss@gmail.com" userId="6bd268ef7926a019" providerId="LiveId" clId="{2A829334-1087-4E96-8B9A-560674160980}" dt="2021-05-15T11:05:06.918" v="3536"/>
          <ac:spMkLst>
            <pc:docMk/>
            <pc:sldMk cId="3552306127" sldId="256"/>
            <ac:spMk id="62" creationId="{3646F099-53EB-4048-9D06-79E8D231354F}"/>
          </ac:spMkLst>
        </pc:spChg>
        <pc:spChg chg="add mod">
          <ac:chgData name="fl.endriss@gmail.com" userId="6bd268ef7926a019" providerId="LiveId" clId="{2A829334-1087-4E96-8B9A-560674160980}" dt="2021-05-15T11:04:44.418" v="3535" actId="20577"/>
          <ac:spMkLst>
            <pc:docMk/>
            <pc:sldMk cId="3552306127" sldId="256"/>
            <ac:spMk id="63" creationId="{ADC7A8C4-A15D-4B59-9E04-BE2D51285F7E}"/>
          </ac:spMkLst>
        </pc:spChg>
        <pc:spChg chg="add del mod">
          <ac:chgData name="fl.endriss@gmail.com" userId="6bd268ef7926a019" providerId="LiveId" clId="{2A829334-1087-4E96-8B9A-560674160980}" dt="2021-05-15T21:31:11.113" v="5909" actId="478"/>
          <ac:spMkLst>
            <pc:docMk/>
            <pc:sldMk cId="3552306127" sldId="256"/>
            <ac:spMk id="65" creationId="{BA3EC8A5-45CE-466C-9F3D-601399CC0CD5}"/>
          </ac:spMkLst>
        </pc:spChg>
        <pc:spChg chg="add del mod">
          <ac:chgData name="fl.endriss@gmail.com" userId="6bd268ef7926a019" providerId="LiveId" clId="{2A829334-1087-4E96-8B9A-560674160980}" dt="2021-05-15T21:31:13.255" v="5910" actId="478"/>
          <ac:spMkLst>
            <pc:docMk/>
            <pc:sldMk cId="3552306127" sldId="256"/>
            <ac:spMk id="66" creationId="{361B48F7-C7ED-449E-BD35-AA56B71C2229}"/>
          </ac:spMkLst>
        </pc:spChg>
        <pc:spChg chg="add mod">
          <ac:chgData name="fl.endriss@gmail.com" userId="6bd268ef7926a019" providerId="LiveId" clId="{2A829334-1087-4E96-8B9A-560674160980}" dt="2021-05-15T11:03:02.603" v="3525" actId="1036"/>
          <ac:spMkLst>
            <pc:docMk/>
            <pc:sldMk cId="3552306127" sldId="256"/>
            <ac:spMk id="67" creationId="{5BF11C10-931B-4A9F-86E6-73AA0C4BB5B6}"/>
          </ac:spMkLst>
        </pc:spChg>
        <pc:spChg chg="add mod">
          <ac:chgData name="fl.endriss@gmail.com" userId="6bd268ef7926a019" providerId="LiveId" clId="{2A829334-1087-4E96-8B9A-560674160980}" dt="2021-05-15T11:03:02.603" v="3525" actId="1036"/>
          <ac:spMkLst>
            <pc:docMk/>
            <pc:sldMk cId="3552306127" sldId="256"/>
            <ac:spMk id="68" creationId="{888BCFD1-D5C8-4847-9696-7BA6DEB40742}"/>
          </ac:spMkLst>
        </pc:spChg>
        <pc:spChg chg="add mod">
          <ac:chgData name="fl.endriss@gmail.com" userId="6bd268ef7926a019" providerId="LiveId" clId="{2A829334-1087-4E96-8B9A-560674160980}" dt="2021-05-15T11:06:52.181" v="3603" actId="20577"/>
          <ac:spMkLst>
            <pc:docMk/>
            <pc:sldMk cId="3552306127" sldId="256"/>
            <ac:spMk id="70" creationId="{17A3AA00-3CA1-48D1-918B-95929BDD4C07}"/>
          </ac:spMkLst>
        </pc:spChg>
        <pc:spChg chg="add del mod">
          <ac:chgData name="fl.endriss@gmail.com" userId="6bd268ef7926a019" providerId="LiveId" clId="{2A829334-1087-4E96-8B9A-560674160980}" dt="2021-05-15T11:02:17.133" v="3487" actId="478"/>
          <ac:spMkLst>
            <pc:docMk/>
            <pc:sldMk cId="3552306127" sldId="256"/>
            <ac:spMk id="71" creationId="{EA510F55-B6C0-402F-8177-B998139B710E}"/>
          </ac:spMkLst>
        </pc:spChg>
        <pc:spChg chg="add del mod">
          <ac:chgData name="fl.endriss@gmail.com" userId="6bd268ef7926a019" providerId="LiveId" clId="{2A829334-1087-4E96-8B9A-560674160980}" dt="2021-05-15T11:02:17.133" v="3487" actId="478"/>
          <ac:spMkLst>
            <pc:docMk/>
            <pc:sldMk cId="3552306127" sldId="256"/>
            <ac:spMk id="73" creationId="{ECFB94CA-0E7F-45D5-859B-66BD1278B168}"/>
          </ac:spMkLst>
        </pc:spChg>
        <pc:spChg chg="add mod">
          <ac:chgData name="fl.endriss@gmail.com" userId="6bd268ef7926a019" providerId="LiveId" clId="{2A829334-1087-4E96-8B9A-560674160980}" dt="2021-05-15T11:05:44.527" v="3561" actId="6549"/>
          <ac:spMkLst>
            <pc:docMk/>
            <pc:sldMk cId="3552306127" sldId="256"/>
            <ac:spMk id="74" creationId="{B0546F01-9CB8-47D2-BE39-3C9B47FE87D2}"/>
          </ac:spMkLst>
        </pc:spChg>
        <pc:spChg chg="add del mod">
          <ac:chgData name="fl.endriss@gmail.com" userId="6bd268ef7926a019" providerId="LiveId" clId="{2A829334-1087-4E96-8B9A-560674160980}" dt="2021-05-15T11:05:29.718" v="3537" actId="478"/>
          <ac:spMkLst>
            <pc:docMk/>
            <pc:sldMk cId="3552306127" sldId="256"/>
            <ac:spMk id="75" creationId="{7BEA7681-7203-42B6-B099-ACB377E9120F}"/>
          </ac:spMkLst>
        </pc:spChg>
        <pc:spChg chg="add del mod">
          <ac:chgData name="fl.endriss@gmail.com" userId="6bd268ef7926a019" providerId="LiveId" clId="{2A829334-1087-4E96-8B9A-560674160980}" dt="2021-05-15T11:05:30.314" v="3538" actId="478"/>
          <ac:spMkLst>
            <pc:docMk/>
            <pc:sldMk cId="3552306127" sldId="256"/>
            <ac:spMk id="76" creationId="{AFF91553-543B-4192-B7D5-3B9542E30C68}"/>
          </ac:spMkLst>
        </pc:spChg>
        <pc:spChg chg="add mod">
          <ac:chgData name="fl.endriss@gmail.com" userId="6bd268ef7926a019" providerId="LiveId" clId="{2A829334-1087-4E96-8B9A-560674160980}" dt="2021-05-15T11:17:20.825" v="3623" actId="1076"/>
          <ac:spMkLst>
            <pc:docMk/>
            <pc:sldMk cId="3552306127" sldId="256"/>
            <ac:spMk id="79" creationId="{6FB0AB95-C33C-4E71-951F-C86E93CE26B2}"/>
          </ac:spMkLst>
        </pc:spChg>
        <pc:spChg chg="add mod">
          <ac:chgData name="fl.endriss@gmail.com" userId="6bd268ef7926a019" providerId="LiveId" clId="{2A829334-1087-4E96-8B9A-560674160980}" dt="2021-05-15T11:17:54.311" v="3644" actId="14100"/>
          <ac:spMkLst>
            <pc:docMk/>
            <pc:sldMk cId="3552306127" sldId="256"/>
            <ac:spMk id="80" creationId="{5981ECCB-ADD4-4573-8EC9-315AD2AA2D96}"/>
          </ac:spMkLst>
        </pc:spChg>
        <pc:spChg chg="add del mod">
          <ac:chgData name="fl.endriss@gmail.com" userId="6bd268ef7926a019" providerId="LiveId" clId="{2A829334-1087-4E96-8B9A-560674160980}" dt="2021-05-15T20:44:08.588" v="5081" actId="478"/>
          <ac:spMkLst>
            <pc:docMk/>
            <pc:sldMk cId="3552306127" sldId="256"/>
            <ac:spMk id="82" creationId="{97B7BF0A-2C6D-40D0-A80D-C14E1D68500A}"/>
          </ac:spMkLst>
        </pc:spChg>
        <pc:spChg chg="add del mod">
          <ac:chgData name="fl.endriss@gmail.com" userId="6bd268ef7926a019" providerId="LiveId" clId="{2A829334-1087-4E96-8B9A-560674160980}" dt="2021-05-15T20:44:08.588" v="5081" actId="478"/>
          <ac:spMkLst>
            <pc:docMk/>
            <pc:sldMk cId="3552306127" sldId="256"/>
            <ac:spMk id="83" creationId="{48AA4721-99E2-4256-A90D-6AFC4B112D90}"/>
          </ac:spMkLst>
        </pc:spChg>
        <pc:spChg chg="add del mod">
          <ac:chgData name="fl.endriss@gmail.com" userId="6bd268ef7926a019" providerId="LiveId" clId="{2A829334-1087-4E96-8B9A-560674160980}" dt="2021-05-15T20:44:08.588" v="5081" actId="478"/>
          <ac:spMkLst>
            <pc:docMk/>
            <pc:sldMk cId="3552306127" sldId="256"/>
            <ac:spMk id="86" creationId="{75A85D16-721B-4848-9A03-13DCAF40CE4E}"/>
          </ac:spMkLst>
        </pc:spChg>
        <pc:spChg chg="add mod">
          <ac:chgData name="fl.endriss@gmail.com" userId="6bd268ef7926a019" providerId="LiveId" clId="{2A829334-1087-4E96-8B9A-560674160980}" dt="2021-05-15T21:30:03.457" v="5879" actId="14100"/>
          <ac:spMkLst>
            <pc:docMk/>
            <pc:sldMk cId="3552306127" sldId="256"/>
            <ac:spMk id="87" creationId="{23D78757-1D2A-4E2E-9495-4E237346FA18}"/>
          </ac:spMkLst>
        </pc:spChg>
        <pc:picChg chg="add mod">
          <ac:chgData name="fl.endriss@gmail.com" userId="6bd268ef7926a019" providerId="LiveId" clId="{2A829334-1087-4E96-8B9A-560674160980}" dt="2021-05-15T10:28:57.243" v="2538" actId="1076"/>
          <ac:picMkLst>
            <pc:docMk/>
            <pc:sldMk cId="3552306127" sldId="256"/>
            <ac:picMk id="19" creationId="{EAA84BEC-078B-442B-9248-94B12299E0CA}"/>
          </ac:picMkLst>
        </pc:picChg>
        <pc:picChg chg="add del mod">
          <ac:chgData name="fl.endriss@gmail.com" userId="6bd268ef7926a019" providerId="LiveId" clId="{2A829334-1087-4E96-8B9A-560674160980}" dt="2021-05-15T10:49:17.220" v="3083" actId="478"/>
          <ac:picMkLst>
            <pc:docMk/>
            <pc:sldMk cId="3552306127" sldId="256"/>
            <ac:picMk id="41" creationId="{5EC75F9C-B92A-4EE5-9E9B-965FA97A1BB7}"/>
          </ac:picMkLst>
        </pc:picChg>
        <pc:picChg chg="add del">
          <ac:chgData name="fl.endriss@gmail.com" userId="6bd268ef7926a019" providerId="LiveId" clId="{2A829334-1087-4E96-8B9A-560674160980}" dt="2021-05-15T11:04:35.405" v="3532"/>
          <ac:picMkLst>
            <pc:docMk/>
            <pc:sldMk cId="3552306127" sldId="256"/>
            <ac:picMk id="42" creationId="{0F4F3185-7FA5-4D05-B408-77605A5C6026}"/>
          </ac:picMkLst>
        </pc:picChg>
        <pc:picChg chg="add del mod">
          <ac:chgData name="fl.endriss@gmail.com" userId="6bd268ef7926a019" providerId="LiveId" clId="{2A829334-1087-4E96-8B9A-560674160980}" dt="2021-05-15T21:31:00.646" v="5908" actId="478"/>
          <ac:picMkLst>
            <pc:docMk/>
            <pc:sldMk cId="3552306127" sldId="256"/>
            <ac:picMk id="46" creationId="{80DB2C25-CD55-4C93-9A68-E69DADD59D11}"/>
          </ac:picMkLst>
        </pc:picChg>
        <pc:picChg chg="add mod">
          <ac:chgData name="fl.endriss@gmail.com" userId="6bd268ef7926a019" providerId="LiveId" clId="{2A829334-1087-4E96-8B9A-560674160980}" dt="2021-05-15T10:58:42.658" v="3374" actId="1036"/>
          <ac:picMkLst>
            <pc:docMk/>
            <pc:sldMk cId="3552306127" sldId="256"/>
            <ac:picMk id="51" creationId="{47E0F82B-74A6-4BDC-AF23-223AB3E78690}"/>
          </ac:picMkLst>
        </pc:picChg>
        <pc:picChg chg="add mod">
          <ac:chgData name="fl.endriss@gmail.com" userId="6bd268ef7926a019" providerId="LiveId" clId="{2A829334-1087-4E96-8B9A-560674160980}" dt="2021-05-15T11:04:38.042" v="3533" actId="14826"/>
          <ac:picMkLst>
            <pc:docMk/>
            <pc:sldMk cId="3552306127" sldId="256"/>
            <ac:picMk id="60" creationId="{6050040B-72CB-4C43-849A-9BDF2566EBDF}"/>
          </ac:picMkLst>
        </pc:picChg>
        <pc:picChg chg="add mod">
          <ac:chgData name="fl.endriss@gmail.com" userId="6bd268ef7926a019" providerId="LiveId" clId="{2A829334-1087-4E96-8B9A-560674160980}" dt="2021-05-15T11:03:02.603" v="3525" actId="1036"/>
          <ac:picMkLst>
            <pc:docMk/>
            <pc:sldMk cId="3552306127" sldId="256"/>
            <ac:picMk id="64" creationId="{E954B6FE-AB0B-4666-BF16-BC9B27466F05}"/>
          </ac:picMkLst>
        </pc:picChg>
        <pc:picChg chg="add mod">
          <ac:chgData name="fl.endriss@gmail.com" userId="6bd268ef7926a019" providerId="LiveId" clId="{2A829334-1087-4E96-8B9A-560674160980}" dt="2021-05-15T11:06:34.505" v="3567" actId="14826"/>
          <ac:picMkLst>
            <pc:docMk/>
            <pc:sldMk cId="3552306127" sldId="256"/>
            <ac:picMk id="69" creationId="{E046ABE2-50CE-4F2C-A1F5-365083BF278D}"/>
          </ac:picMkLst>
        </pc:picChg>
        <pc:picChg chg="add del mod">
          <ac:chgData name="fl.endriss@gmail.com" userId="6bd268ef7926a019" providerId="LiveId" clId="{2A829334-1087-4E96-8B9A-560674160980}" dt="2021-05-15T11:02:17.133" v="3487" actId="478"/>
          <ac:picMkLst>
            <pc:docMk/>
            <pc:sldMk cId="3552306127" sldId="256"/>
            <ac:picMk id="72" creationId="{1DFB6D81-0C97-4228-AAAC-5FBEB0A9A875}"/>
          </ac:picMkLst>
        </pc:picChg>
        <pc:picChg chg="add del mod">
          <ac:chgData name="fl.endriss@gmail.com" userId="6bd268ef7926a019" providerId="LiveId" clId="{2A829334-1087-4E96-8B9A-560674160980}" dt="2021-05-15T20:44:08.588" v="5081" actId="478"/>
          <ac:picMkLst>
            <pc:docMk/>
            <pc:sldMk cId="3552306127" sldId="256"/>
            <ac:picMk id="81" creationId="{DA6660E3-733D-4A0D-9368-985E47B03337}"/>
          </ac:picMkLst>
        </pc:picChg>
        <pc:picChg chg="add mod">
          <ac:chgData name="fl.endriss@gmail.com" userId="6bd268ef7926a019" providerId="LiveId" clId="{2A829334-1087-4E96-8B9A-560674160980}" dt="2021-05-15T11:25:51.658" v="3797"/>
          <ac:picMkLst>
            <pc:docMk/>
            <pc:sldMk cId="3552306127" sldId="256"/>
            <ac:picMk id="85" creationId="{596BE31D-73B9-474A-A4D6-C6BCDCDC4F76}"/>
          </ac:picMkLst>
        </pc:picChg>
        <pc:picChg chg="add mod">
          <ac:chgData name="fl.endriss@gmail.com" userId="6bd268ef7926a019" providerId="LiveId" clId="{2A829334-1087-4E96-8B9A-560674160980}" dt="2021-05-15T11:27:24.064" v="3902" actId="1035"/>
          <ac:picMkLst>
            <pc:docMk/>
            <pc:sldMk cId="3552306127" sldId="256"/>
            <ac:picMk id="2050" creationId="{6D34C93C-BC74-4549-8911-A16E9B50FC08}"/>
          </ac:picMkLst>
        </pc:picChg>
        <pc:picChg chg="add mod">
          <ac:chgData name="fl.endriss@gmail.com" userId="6bd268ef7926a019" providerId="LiveId" clId="{2A829334-1087-4E96-8B9A-560674160980}" dt="2021-05-15T11:01:33.760" v="3467" actId="1038"/>
          <ac:picMkLst>
            <pc:docMk/>
            <pc:sldMk cId="3552306127" sldId="256"/>
            <ac:picMk id="2052" creationId="{64A65BB5-1096-4283-8897-01718343BD05}"/>
          </ac:picMkLst>
        </pc:picChg>
        <pc:picChg chg="add mod">
          <ac:chgData name="fl.endriss@gmail.com" userId="6bd268ef7926a019" providerId="LiveId" clId="{2A829334-1087-4E96-8B9A-560674160980}" dt="2021-05-15T11:01:33.760" v="3467" actId="1038"/>
          <ac:picMkLst>
            <pc:docMk/>
            <pc:sldMk cId="3552306127" sldId="256"/>
            <ac:picMk id="2054" creationId="{A284835F-2B91-448C-B507-65593DDF1698}"/>
          </ac:picMkLst>
        </pc:picChg>
        <pc:picChg chg="add del mod">
          <ac:chgData name="fl.endriss@gmail.com" userId="6bd268ef7926a019" providerId="LiveId" clId="{2A829334-1087-4E96-8B9A-560674160980}" dt="2021-05-15T10:57:31.841" v="3273" actId="478"/>
          <ac:picMkLst>
            <pc:docMk/>
            <pc:sldMk cId="3552306127" sldId="256"/>
            <ac:picMk id="2056" creationId="{C030B610-787F-4C86-830D-DA0ABAA9D1AA}"/>
          </ac:picMkLst>
        </pc:picChg>
        <pc:picChg chg="add del mod">
          <ac:chgData name="fl.endriss@gmail.com" userId="6bd268ef7926a019" providerId="LiveId" clId="{2A829334-1087-4E96-8B9A-560674160980}" dt="2021-05-15T11:06:35.395" v="3568" actId="478"/>
          <ac:picMkLst>
            <pc:docMk/>
            <pc:sldMk cId="3552306127" sldId="256"/>
            <ac:picMk id="2058" creationId="{C067A8F1-83DB-43B9-AFEF-4B54EBA516EC}"/>
          </ac:picMkLst>
        </pc:picChg>
        <pc:picChg chg="add del mod">
          <ac:chgData name="fl.endriss@gmail.com" userId="6bd268ef7926a019" providerId="LiveId" clId="{2A829334-1087-4E96-8B9A-560674160980}" dt="2021-05-15T20:44:08.588" v="5081" actId="478"/>
          <ac:picMkLst>
            <pc:docMk/>
            <pc:sldMk cId="3552306127" sldId="256"/>
            <ac:picMk id="2060" creationId="{CA12DA23-E46D-4C27-9F40-20D9756143CA}"/>
          </ac:picMkLst>
        </pc:picChg>
        <pc:cxnChg chg="add mod">
          <ac:chgData name="fl.endriss@gmail.com" userId="6bd268ef7926a019" providerId="LiveId" clId="{2A829334-1087-4E96-8B9A-560674160980}" dt="2021-05-15T10:33:21.271" v="2684" actId="1037"/>
          <ac:cxnSpMkLst>
            <pc:docMk/>
            <pc:sldMk cId="3552306127" sldId="256"/>
            <ac:cxnSpMk id="18" creationId="{4BA217E5-EFA5-45DC-A47A-DAFF2D75832F}"/>
          </ac:cxnSpMkLst>
        </pc:cxnChg>
        <pc:cxnChg chg="add mod">
          <ac:chgData name="fl.endriss@gmail.com" userId="6bd268ef7926a019" providerId="LiveId" clId="{2A829334-1087-4E96-8B9A-560674160980}" dt="2021-05-15T10:29:41.505" v="2622" actId="1037"/>
          <ac:cxnSpMkLst>
            <pc:docMk/>
            <pc:sldMk cId="3552306127" sldId="256"/>
            <ac:cxnSpMk id="20" creationId="{7525B09B-39AA-43A5-8B88-30FFB5168EC5}"/>
          </ac:cxnSpMkLst>
        </pc:cxnChg>
      </pc:sldChg>
      <pc:sldChg chg="modSp del mod ord modShow chgLayout">
        <pc:chgData name="fl.endriss@gmail.com" userId="6bd268ef7926a019" providerId="LiveId" clId="{2A829334-1087-4E96-8B9A-560674160980}" dt="2021-05-17T21:03:30.130" v="7733" actId="47"/>
        <pc:sldMkLst>
          <pc:docMk/>
          <pc:sldMk cId="4293229505" sldId="257"/>
        </pc:sldMkLst>
        <pc:spChg chg="mod ord">
          <ac:chgData name="fl.endriss@gmail.com" userId="6bd268ef7926a019" providerId="LiveId" clId="{2A829334-1087-4E96-8B9A-560674160980}" dt="2021-05-14T17:20:56.719" v="271" actId="700"/>
          <ac:spMkLst>
            <pc:docMk/>
            <pc:sldMk cId="4293229505" sldId="257"/>
            <ac:spMk id="2" creationId="{4436FB95-DDF0-4C09-AF77-6185F7A854EE}"/>
          </ac:spMkLst>
        </pc:spChg>
        <pc:spChg chg="mod ord">
          <ac:chgData name="fl.endriss@gmail.com" userId="6bd268ef7926a019" providerId="LiveId" clId="{2A829334-1087-4E96-8B9A-560674160980}" dt="2021-05-14T17:20:56.719" v="271" actId="700"/>
          <ac:spMkLst>
            <pc:docMk/>
            <pc:sldMk cId="4293229505" sldId="257"/>
            <ac:spMk id="3" creationId="{B8667A46-928E-4901-9C52-994D2AD75438}"/>
          </ac:spMkLst>
        </pc:spChg>
      </pc:sldChg>
      <pc:sldChg chg="addSp delSp modSp new mod">
        <pc:chgData name="fl.endriss@gmail.com" userId="6bd268ef7926a019" providerId="LiveId" clId="{2A829334-1087-4E96-8B9A-560674160980}" dt="2021-05-15T20:30:37.282" v="4242" actId="11530"/>
        <pc:sldMkLst>
          <pc:docMk/>
          <pc:sldMk cId="4046662835" sldId="258"/>
        </pc:sldMkLst>
        <pc:spChg chg="mod">
          <ac:chgData name="fl.endriss@gmail.com" userId="6bd268ef7926a019" providerId="LiveId" clId="{2A829334-1087-4E96-8B9A-560674160980}" dt="2021-05-15T20:29:29.636" v="4240" actId="1037"/>
          <ac:spMkLst>
            <pc:docMk/>
            <pc:sldMk cId="4046662835" sldId="258"/>
            <ac:spMk id="2" creationId="{0C30F076-0640-44FC-A295-F9EC823C4D54}"/>
          </ac:spMkLst>
        </pc:spChg>
        <pc:spChg chg="mod">
          <ac:chgData name="fl.endriss@gmail.com" userId="6bd268ef7926a019" providerId="LiveId" clId="{2A829334-1087-4E96-8B9A-560674160980}" dt="2021-05-15T20:29:29.636" v="4240" actId="1037"/>
          <ac:spMkLst>
            <pc:docMk/>
            <pc:sldMk cId="4046662835" sldId="258"/>
            <ac:spMk id="3" creationId="{8C12556E-908F-4B4B-825C-AE9ADD5F06CA}"/>
          </ac:spMkLst>
        </pc:spChg>
        <pc:spChg chg="add mod">
          <ac:chgData name="fl.endriss@gmail.com" userId="6bd268ef7926a019" providerId="LiveId" clId="{2A829334-1087-4E96-8B9A-560674160980}" dt="2021-05-14T17:20:49.479" v="270" actId="20577"/>
          <ac:spMkLst>
            <pc:docMk/>
            <pc:sldMk cId="4046662835" sldId="258"/>
            <ac:spMk id="4" creationId="{13914200-3B80-40EF-B8AD-E6168362EAEC}"/>
          </ac:spMkLst>
        </pc:spChg>
        <pc:spChg chg="del">
          <ac:chgData name="fl.endriss@gmail.com" userId="6bd268ef7926a019" providerId="LiveId" clId="{2A829334-1087-4E96-8B9A-560674160980}" dt="2021-05-14T17:21:12.998" v="272" actId="478"/>
          <ac:spMkLst>
            <pc:docMk/>
            <pc:sldMk cId="4046662835" sldId="258"/>
            <ac:spMk id="5" creationId="{1CB7F67D-B426-4C68-B939-E69216F8BDF3}"/>
          </ac:spMkLst>
        </pc:spChg>
        <pc:picChg chg="add mod">
          <ac:chgData name="fl.endriss@gmail.com" userId="6bd268ef7926a019" providerId="LiveId" clId="{2A829334-1087-4E96-8B9A-560674160980}" dt="2021-05-15T20:30:37.282" v="4242" actId="11530"/>
          <ac:picMkLst>
            <pc:docMk/>
            <pc:sldMk cId="4046662835" sldId="258"/>
            <ac:picMk id="4098" creationId="{60CF7F35-DA86-4CAD-A1FA-C8FC0F97EF74}"/>
          </ac:picMkLst>
        </pc:picChg>
      </pc:sldChg>
      <pc:sldChg chg="modSp new mod ord modShow">
        <pc:chgData name="fl.endriss@gmail.com" userId="6bd268ef7926a019" providerId="LiveId" clId="{2A829334-1087-4E96-8B9A-560674160980}" dt="2021-06-08T09:18:51.495" v="13379"/>
        <pc:sldMkLst>
          <pc:docMk/>
          <pc:sldMk cId="1871894612" sldId="259"/>
        </pc:sldMkLst>
        <pc:spChg chg="mod">
          <ac:chgData name="fl.endriss@gmail.com" userId="6bd268ef7926a019" providerId="LiveId" clId="{2A829334-1087-4E96-8B9A-560674160980}" dt="2021-05-14T17:21:30.238" v="293" actId="20577"/>
          <ac:spMkLst>
            <pc:docMk/>
            <pc:sldMk cId="1871894612" sldId="259"/>
            <ac:spMk id="2" creationId="{A7C8FD20-F77D-40B0-B441-9BED041B18EF}"/>
          </ac:spMkLst>
        </pc:spChg>
        <pc:spChg chg="mod">
          <ac:chgData name="fl.endriss@gmail.com" userId="6bd268ef7926a019" providerId="LiveId" clId="{2A829334-1087-4E96-8B9A-560674160980}" dt="2021-05-15T10:25:03.027" v="2451" actId="2710"/>
          <ac:spMkLst>
            <pc:docMk/>
            <pc:sldMk cId="1871894612" sldId="259"/>
            <ac:spMk id="3" creationId="{A0257919-98BC-491C-9A3D-B2A16EAEBC59}"/>
          </ac:spMkLst>
        </pc:spChg>
      </pc:sldChg>
      <pc:sldChg chg="modSp new del mod ord modShow">
        <pc:chgData name="fl.endriss@gmail.com" userId="6bd268ef7926a019" providerId="LiveId" clId="{2A829334-1087-4E96-8B9A-560674160980}" dt="2021-06-08T09:18:08.199" v="13373" actId="47"/>
        <pc:sldMkLst>
          <pc:docMk/>
          <pc:sldMk cId="1218679245" sldId="260"/>
        </pc:sldMkLst>
        <pc:spChg chg="mod">
          <ac:chgData name="fl.endriss@gmail.com" userId="6bd268ef7926a019" providerId="LiveId" clId="{2A829334-1087-4E96-8B9A-560674160980}" dt="2021-05-14T17:37:36.430" v="1698" actId="20577"/>
          <ac:spMkLst>
            <pc:docMk/>
            <pc:sldMk cId="1218679245" sldId="260"/>
            <ac:spMk id="2" creationId="{A11FB649-786A-4BC9-95D1-1D8A323CBCA4}"/>
          </ac:spMkLst>
        </pc:spChg>
        <pc:spChg chg="mod">
          <ac:chgData name="fl.endriss@gmail.com" userId="6bd268ef7926a019" providerId="LiveId" clId="{2A829334-1087-4E96-8B9A-560674160980}" dt="2021-05-14T17:40:32.205" v="1963" actId="242"/>
          <ac:spMkLst>
            <pc:docMk/>
            <pc:sldMk cId="1218679245" sldId="260"/>
            <ac:spMk id="3" creationId="{282B983E-16DA-4B36-A0EE-E2BA9FD0B7DA}"/>
          </ac:spMkLst>
        </pc:spChg>
      </pc:sldChg>
      <pc:sldChg chg="addSp delSp modSp new mod ord modShow">
        <pc:chgData name="fl.endriss@gmail.com" userId="6bd268ef7926a019" providerId="LiveId" clId="{2A829334-1087-4E96-8B9A-560674160980}" dt="2021-06-08T09:19:09.515" v="13381"/>
        <pc:sldMkLst>
          <pc:docMk/>
          <pc:sldMk cId="2841307706" sldId="261"/>
        </pc:sldMkLst>
        <pc:spChg chg="mod">
          <ac:chgData name="fl.endriss@gmail.com" userId="6bd268ef7926a019" providerId="LiveId" clId="{2A829334-1087-4E96-8B9A-560674160980}" dt="2021-05-14T17:21:55.408" v="332" actId="20577"/>
          <ac:spMkLst>
            <pc:docMk/>
            <pc:sldMk cId="2841307706" sldId="261"/>
            <ac:spMk id="2" creationId="{B381CB5E-FAD9-45F7-96D4-EB414B7702FE}"/>
          </ac:spMkLst>
        </pc:spChg>
        <pc:spChg chg="add del">
          <ac:chgData name="fl.endriss@gmail.com" userId="6bd268ef7926a019" providerId="LiveId" clId="{2A829334-1087-4E96-8B9A-560674160980}" dt="2021-05-14T17:27:39.364" v="717"/>
          <ac:spMkLst>
            <pc:docMk/>
            <pc:sldMk cId="2841307706" sldId="261"/>
            <ac:spMk id="4" creationId="{82C19678-87EC-47D2-8269-55F1CF06C0D7}"/>
          </ac:spMkLst>
        </pc:spChg>
        <pc:spChg chg="add mod">
          <ac:chgData name="fl.endriss@gmail.com" userId="6bd268ef7926a019" providerId="LiveId" clId="{2A829334-1087-4E96-8B9A-560674160980}" dt="2021-05-14T17:29:13.497" v="772" actId="20577"/>
          <ac:spMkLst>
            <pc:docMk/>
            <pc:sldMk cId="2841307706" sldId="261"/>
            <ac:spMk id="5" creationId="{8257058F-665A-4F3E-953D-093636C9D534}"/>
          </ac:spMkLst>
        </pc:spChg>
        <pc:spChg chg="add mod">
          <ac:chgData name="fl.endriss@gmail.com" userId="6bd268ef7926a019" providerId="LiveId" clId="{2A829334-1087-4E96-8B9A-560674160980}" dt="2021-05-14T17:35:33.357" v="1550" actId="14100"/>
          <ac:spMkLst>
            <pc:docMk/>
            <pc:sldMk cId="2841307706" sldId="261"/>
            <ac:spMk id="21" creationId="{B246F5B3-1983-47E9-8126-69F803264513}"/>
          </ac:spMkLst>
        </pc:spChg>
        <pc:spChg chg="add mod">
          <ac:chgData name="fl.endriss@gmail.com" userId="6bd268ef7926a019" providerId="LiveId" clId="{2A829334-1087-4E96-8B9A-560674160980}" dt="2021-05-14T17:35:37.025" v="1559" actId="20577"/>
          <ac:spMkLst>
            <pc:docMk/>
            <pc:sldMk cId="2841307706" sldId="261"/>
            <ac:spMk id="25" creationId="{8B72AFE7-E8D4-4F5E-ACF5-8B4E2C079591}"/>
          </ac:spMkLst>
        </pc:spChg>
        <pc:spChg chg="add mod">
          <ac:chgData name="fl.endriss@gmail.com" userId="6bd268ef7926a019" providerId="LiveId" clId="{2A829334-1087-4E96-8B9A-560674160980}" dt="2021-05-14T17:35:45.918" v="1564" actId="20577"/>
          <ac:spMkLst>
            <pc:docMk/>
            <pc:sldMk cId="2841307706" sldId="261"/>
            <ac:spMk id="26" creationId="{320CABB9-4088-4338-81B1-460D0C7F65D9}"/>
          </ac:spMkLst>
        </pc:spChg>
        <pc:spChg chg="add mod">
          <ac:chgData name="fl.endriss@gmail.com" userId="6bd268ef7926a019" providerId="LiveId" clId="{2A829334-1087-4E96-8B9A-560674160980}" dt="2021-05-14T17:35:17.735" v="1534" actId="20577"/>
          <ac:spMkLst>
            <pc:docMk/>
            <pc:sldMk cId="2841307706" sldId="261"/>
            <ac:spMk id="27" creationId="{7ECE5C39-53E2-415A-A488-DD8877C59C09}"/>
          </ac:spMkLst>
        </pc:spChg>
        <pc:spChg chg="add mod">
          <ac:chgData name="fl.endriss@gmail.com" userId="6bd268ef7926a019" providerId="LiveId" clId="{2A829334-1087-4E96-8B9A-560674160980}" dt="2021-05-14T17:35:29.193" v="1541" actId="20577"/>
          <ac:spMkLst>
            <pc:docMk/>
            <pc:sldMk cId="2841307706" sldId="261"/>
            <ac:spMk id="28" creationId="{527EFE37-7178-4D0A-9509-3314A5B1C28E}"/>
          </ac:spMkLst>
        </pc:spChg>
        <pc:spChg chg="add mod">
          <ac:chgData name="fl.endriss@gmail.com" userId="6bd268ef7926a019" providerId="LiveId" clId="{2A829334-1087-4E96-8B9A-560674160980}" dt="2021-05-14T17:31:55.476" v="921" actId="1076"/>
          <ac:spMkLst>
            <pc:docMk/>
            <pc:sldMk cId="2841307706" sldId="261"/>
            <ac:spMk id="29" creationId="{DBC0F511-3DE2-44EC-9B06-606E5661169C}"/>
          </ac:spMkLst>
        </pc:spChg>
        <pc:spChg chg="add mod">
          <ac:chgData name="fl.endriss@gmail.com" userId="6bd268ef7926a019" providerId="LiveId" clId="{2A829334-1087-4E96-8B9A-560674160980}" dt="2021-05-14T17:32:46.688" v="1041" actId="1076"/>
          <ac:spMkLst>
            <pc:docMk/>
            <pc:sldMk cId="2841307706" sldId="261"/>
            <ac:spMk id="30" creationId="{397A39F2-E82C-4950-B611-84D593EA274A}"/>
          </ac:spMkLst>
        </pc:spChg>
        <pc:spChg chg="add mod">
          <ac:chgData name="fl.endriss@gmail.com" userId="6bd268ef7926a019" providerId="LiveId" clId="{2A829334-1087-4E96-8B9A-560674160980}" dt="2021-05-14T17:32:49.672" v="1043" actId="1076"/>
          <ac:spMkLst>
            <pc:docMk/>
            <pc:sldMk cId="2841307706" sldId="261"/>
            <ac:spMk id="31" creationId="{F860AB90-0645-44CC-8FA3-FEED94CC6723}"/>
          </ac:spMkLst>
        </pc:spChg>
        <pc:spChg chg="add mod">
          <ac:chgData name="fl.endriss@gmail.com" userId="6bd268ef7926a019" providerId="LiveId" clId="{2A829334-1087-4E96-8B9A-560674160980}" dt="2021-05-14T17:32:55.478" v="1064" actId="20577"/>
          <ac:spMkLst>
            <pc:docMk/>
            <pc:sldMk cId="2841307706" sldId="261"/>
            <ac:spMk id="32" creationId="{3E1B5FCA-8130-4617-8803-6DB739537CAB}"/>
          </ac:spMkLst>
        </pc:spChg>
        <pc:spChg chg="add mod">
          <ac:chgData name="fl.endriss@gmail.com" userId="6bd268ef7926a019" providerId="LiveId" clId="{2A829334-1087-4E96-8B9A-560674160980}" dt="2021-05-14T17:33:22.410" v="1155" actId="1076"/>
          <ac:spMkLst>
            <pc:docMk/>
            <pc:sldMk cId="2841307706" sldId="261"/>
            <ac:spMk id="33" creationId="{E43DF9C5-713D-4C62-9933-504780379F3B}"/>
          </ac:spMkLst>
        </pc:spChg>
        <pc:spChg chg="add mod">
          <ac:chgData name="fl.endriss@gmail.com" userId="6bd268ef7926a019" providerId="LiveId" clId="{2A829334-1087-4E96-8B9A-560674160980}" dt="2021-05-14T17:33:24.807" v="1156" actId="1076"/>
          <ac:spMkLst>
            <pc:docMk/>
            <pc:sldMk cId="2841307706" sldId="261"/>
            <ac:spMk id="34" creationId="{CAF35917-0E4F-4793-86F1-E92B4E5C7252}"/>
          </ac:spMkLst>
        </pc:spChg>
        <pc:spChg chg="add mod">
          <ac:chgData name="fl.endriss@gmail.com" userId="6bd268ef7926a019" providerId="LiveId" clId="{2A829334-1087-4E96-8B9A-560674160980}" dt="2021-05-14T17:33:36.281" v="1221" actId="20577"/>
          <ac:spMkLst>
            <pc:docMk/>
            <pc:sldMk cId="2841307706" sldId="261"/>
            <ac:spMk id="35" creationId="{25881A83-5D00-474B-ADDD-A9A71C302714}"/>
          </ac:spMkLst>
        </pc:spChg>
        <pc:spChg chg="add mod">
          <ac:chgData name="fl.endriss@gmail.com" userId="6bd268ef7926a019" providerId="LiveId" clId="{2A829334-1087-4E96-8B9A-560674160980}" dt="2021-05-14T17:33:56.031" v="1287" actId="1076"/>
          <ac:spMkLst>
            <pc:docMk/>
            <pc:sldMk cId="2841307706" sldId="261"/>
            <ac:spMk id="36" creationId="{BA312C4B-B22E-49B8-9BC1-265693D0B14B}"/>
          </ac:spMkLst>
        </pc:spChg>
        <pc:spChg chg="add mod">
          <ac:chgData name="fl.endriss@gmail.com" userId="6bd268ef7926a019" providerId="LiveId" clId="{2A829334-1087-4E96-8B9A-560674160980}" dt="2021-05-14T17:34:09.317" v="1314" actId="14100"/>
          <ac:spMkLst>
            <pc:docMk/>
            <pc:sldMk cId="2841307706" sldId="261"/>
            <ac:spMk id="37" creationId="{A056718D-7137-4C77-9FD5-A2AD8F129E7F}"/>
          </ac:spMkLst>
        </pc:spChg>
        <pc:spChg chg="add mod">
          <ac:chgData name="fl.endriss@gmail.com" userId="6bd268ef7926a019" providerId="LiveId" clId="{2A829334-1087-4E96-8B9A-560674160980}" dt="2021-05-14T17:34:21.235" v="1365" actId="1076"/>
          <ac:spMkLst>
            <pc:docMk/>
            <pc:sldMk cId="2841307706" sldId="261"/>
            <ac:spMk id="38" creationId="{68DA2686-AA87-4C75-89DA-B58778098077}"/>
          </ac:spMkLst>
        </pc:spChg>
        <pc:spChg chg="add mod">
          <ac:chgData name="fl.endriss@gmail.com" userId="6bd268ef7926a019" providerId="LiveId" clId="{2A829334-1087-4E96-8B9A-560674160980}" dt="2021-05-14T17:34:36.608" v="1445" actId="20577"/>
          <ac:spMkLst>
            <pc:docMk/>
            <pc:sldMk cId="2841307706" sldId="261"/>
            <ac:spMk id="39" creationId="{8B6DA7B4-9408-41F4-9B49-25C991233036}"/>
          </ac:spMkLst>
        </pc:spChg>
        <pc:spChg chg="add mod">
          <ac:chgData name="fl.endriss@gmail.com" userId="6bd268ef7926a019" providerId="LiveId" clId="{2A829334-1087-4E96-8B9A-560674160980}" dt="2021-05-14T17:34:48.685" v="1487" actId="1076"/>
          <ac:spMkLst>
            <pc:docMk/>
            <pc:sldMk cId="2841307706" sldId="261"/>
            <ac:spMk id="40" creationId="{75D57796-C68A-4618-AF02-B661D75F7442}"/>
          </ac:spMkLst>
        </pc:spChg>
        <pc:spChg chg="add mod">
          <ac:chgData name="fl.endriss@gmail.com" userId="6bd268ef7926a019" providerId="LiveId" clId="{2A829334-1087-4E96-8B9A-560674160980}" dt="2021-05-14T17:34:59.387" v="1516" actId="1076"/>
          <ac:spMkLst>
            <pc:docMk/>
            <pc:sldMk cId="2841307706" sldId="261"/>
            <ac:spMk id="41" creationId="{FF7AC1BE-017C-4DD5-A9B2-0D742B0CC98E}"/>
          </ac:spMkLst>
        </pc:spChg>
        <pc:spChg chg="add mod">
          <ac:chgData name="fl.endriss@gmail.com" userId="6bd268ef7926a019" providerId="LiveId" clId="{2A829334-1087-4E96-8B9A-560674160980}" dt="2021-05-14T17:36:09.191" v="1611" actId="20577"/>
          <ac:spMkLst>
            <pc:docMk/>
            <pc:sldMk cId="2841307706" sldId="261"/>
            <ac:spMk id="42" creationId="{E0E27EC6-EE2F-463F-85F4-F0255A8490C3}"/>
          </ac:spMkLst>
        </pc:spChg>
        <pc:spChg chg="add mod">
          <ac:chgData name="fl.endriss@gmail.com" userId="6bd268ef7926a019" providerId="LiveId" clId="{2A829334-1087-4E96-8B9A-560674160980}" dt="2021-05-14T17:36:04.218" v="1592" actId="20577"/>
          <ac:spMkLst>
            <pc:docMk/>
            <pc:sldMk cId="2841307706" sldId="261"/>
            <ac:spMk id="43" creationId="{408AA487-DAD6-4D39-B07D-3597D532CBA8}"/>
          </ac:spMkLst>
        </pc:spChg>
        <pc:spChg chg="add mod">
          <ac:chgData name="fl.endriss@gmail.com" userId="6bd268ef7926a019" providerId="LiveId" clId="{2A829334-1087-4E96-8B9A-560674160980}" dt="2021-05-14T17:36:15.077" v="1620" actId="14100"/>
          <ac:spMkLst>
            <pc:docMk/>
            <pc:sldMk cId="2841307706" sldId="261"/>
            <ac:spMk id="44" creationId="{BC3A375C-39B6-4A7B-B49F-6378673E01AB}"/>
          </ac:spMkLst>
        </pc:spChg>
        <pc:spChg chg="add mod">
          <ac:chgData name="fl.endriss@gmail.com" userId="6bd268ef7926a019" providerId="LiveId" clId="{2A829334-1087-4E96-8B9A-560674160980}" dt="2021-05-14T17:36:19.977" v="1635" actId="20577"/>
          <ac:spMkLst>
            <pc:docMk/>
            <pc:sldMk cId="2841307706" sldId="261"/>
            <ac:spMk id="45" creationId="{0DB1B561-B41A-45DE-A514-07F357866F5D}"/>
          </ac:spMkLst>
        </pc:spChg>
        <pc:spChg chg="add mod">
          <ac:chgData name="fl.endriss@gmail.com" userId="6bd268ef7926a019" providerId="LiveId" clId="{2A829334-1087-4E96-8B9A-560674160980}" dt="2021-05-14T17:36:31.054" v="1669" actId="1076"/>
          <ac:spMkLst>
            <pc:docMk/>
            <pc:sldMk cId="2841307706" sldId="261"/>
            <ac:spMk id="46" creationId="{23FC411E-FB5A-4F62-AC29-F72351721B16}"/>
          </ac:spMkLst>
        </pc:spChg>
        <pc:picChg chg="add del">
          <ac:chgData name="fl.endriss@gmail.com" userId="6bd268ef7926a019" providerId="LiveId" clId="{2A829334-1087-4E96-8B9A-560674160980}" dt="2021-05-14T17:27:39.364" v="717"/>
          <ac:picMkLst>
            <pc:docMk/>
            <pc:sldMk cId="2841307706" sldId="261"/>
            <ac:picMk id="1026" creationId="{92361948-8E43-4CB1-B59C-B37BFB7278C5}"/>
          </ac:picMkLst>
        </pc:picChg>
        <pc:picChg chg="add mod">
          <ac:chgData name="fl.endriss@gmail.com" userId="6bd268ef7926a019" providerId="LiveId" clId="{2A829334-1087-4E96-8B9A-560674160980}" dt="2021-05-14T17:29:08.355" v="767" actId="1076"/>
          <ac:picMkLst>
            <pc:docMk/>
            <pc:sldMk cId="2841307706" sldId="261"/>
            <ac:picMk id="1028" creationId="{C209B901-B2BE-404D-B6DD-990C2A39F681}"/>
          </ac:picMkLst>
        </pc:picChg>
        <pc:cxnChg chg="add mod">
          <ac:chgData name="fl.endriss@gmail.com" userId="6bd268ef7926a019" providerId="LiveId" clId="{2A829334-1087-4E96-8B9A-560674160980}" dt="2021-05-14T17:29:32.027" v="777" actId="13822"/>
          <ac:cxnSpMkLst>
            <pc:docMk/>
            <pc:sldMk cId="2841307706" sldId="261"/>
            <ac:cxnSpMk id="7" creationId="{E7E67726-8847-4CCD-82A2-B6FD5C36E63C}"/>
          </ac:cxnSpMkLst>
        </pc:cxnChg>
        <pc:cxnChg chg="add mod">
          <ac:chgData name="fl.endriss@gmail.com" userId="6bd268ef7926a019" providerId="LiveId" clId="{2A829334-1087-4E96-8B9A-560674160980}" dt="2021-05-14T17:29:45.766" v="781" actId="14100"/>
          <ac:cxnSpMkLst>
            <pc:docMk/>
            <pc:sldMk cId="2841307706" sldId="261"/>
            <ac:cxnSpMk id="13" creationId="{3700D263-733A-486A-9F27-FCE1202D89B1}"/>
          </ac:cxnSpMkLst>
        </pc:cxnChg>
        <pc:cxnChg chg="add mod">
          <ac:chgData name="fl.endriss@gmail.com" userId="6bd268ef7926a019" providerId="LiveId" clId="{2A829334-1087-4E96-8B9A-560674160980}" dt="2021-05-14T17:30:27.138" v="796" actId="14100"/>
          <ac:cxnSpMkLst>
            <pc:docMk/>
            <pc:sldMk cId="2841307706" sldId="261"/>
            <ac:cxnSpMk id="16" creationId="{7B6EA1ED-5115-4D14-BC64-CF3AE1C12E44}"/>
          </ac:cxnSpMkLst>
        </pc:cxnChg>
        <pc:cxnChg chg="add mod">
          <ac:chgData name="fl.endriss@gmail.com" userId="6bd268ef7926a019" providerId="LiveId" clId="{2A829334-1087-4E96-8B9A-560674160980}" dt="2021-05-14T17:30:12.888" v="791" actId="14100"/>
          <ac:cxnSpMkLst>
            <pc:docMk/>
            <pc:sldMk cId="2841307706" sldId="261"/>
            <ac:cxnSpMk id="17" creationId="{F3372D6C-FED7-4DF2-B94A-48AFB6711FEC}"/>
          </ac:cxnSpMkLst>
        </pc:cxnChg>
        <pc:cxnChg chg="add mod">
          <ac:chgData name="fl.endriss@gmail.com" userId="6bd268ef7926a019" providerId="LiveId" clId="{2A829334-1087-4E96-8B9A-560674160980}" dt="2021-05-14T17:30:35.025" v="799" actId="1076"/>
          <ac:cxnSpMkLst>
            <pc:docMk/>
            <pc:sldMk cId="2841307706" sldId="261"/>
            <ac:cxnSpMk id="22" creationId="{26395CA2-25E5-4A26-97DC-441F2A7EA409}"/>
          </ac:cxnSpMkLst>
        </pc:cxnChg>
      </pc:sldChg>
      <pc:sldChg chg="addSp delSp modSp new mod ord modShow">
        <pc:chgData name="fl.endriss@gmail.com" userId="6bd268ef7926a019" providerId="LiveId" clId="{2A829334-1087-4E96-8B9A-560674160980}" dt="2021-06-08T09:19:09.515" v="13381"/>
        <pc:sldMkLst>
          <pc:docMk/>
          <pc:sldMk cId="3462829492" sldId="262"/>
        </pc:sldMkLst>
        <pc:spChg chg="mod">
          <ac:chgData name="fl.endriss@gmail.com" userId="6bd268ef7926a019" providerId="LiveId" clId="{2A829334-1087-4E96-8B9A-560674160980}" dt="2021-05-14T17:22:06.198" v="350" actId="20577"/>
          <ac:spMkLst>
            <pc:docMk/>
            <pc:sldMk cId="3462829492" sldId="262"/>
            <ac:spMk id="2" creationId="{5815331A-75A6-42A3-96B6-C288187A388A}"/>
          </ac:spMkLst>
        </pc:spChg>
        <pc:spChg chg="mod">
          <ac:chgData name="fl.endriss@gmail.com" userId="6bd268ef7926a019" providerId="LiveId" clId="{2A829334-1087-4E96-8B9A-560674160980}" dt="2021-05-15T10:14:56.331" v="1965" actId="6549"/>
          <ac:spMkLst>
            <pc:docMk/>
            <pc:sldMk cId="3462829492" sldId="262"/>
            <ac:spMk id="3" creationId="{1D3A738C-6C78-4EFE-B536-BF22F85CC9ED}"/>
          </ac:spMkLst>
        </pc:spChg>
        <pc:spChg chg="add del mod">
          <ac:chgData name="fl.endriss@gmail.com" userId="6bd268ef7926a019" providerId="LiveId" clId="{2A829334-1087-4E96-8B9A-560674160980}" dt="2021-06-08T09:18:14.642" v="13375" actId="478"/>
          <ac:spMkLst>
            <pc:docMk/>
            <pc:sldMk cId="3462829492" sldId="262"/>
            <ac:spMk id="5" creationId="{2E69F977-6961-4341-B0B8-DB87E78A7FF4}"/>
          </ac:spMkLst>
        </pc:spChg>
      </pc:sldChg>
      <pc:sldChg chg="addSp delSp modSp new mod ord setBg">
        <pc:chgData name="fl.endriss@gmail.com" userId="6bd268ef7926a019" providerId="LiveId" clId="{2A829334-1087-4E96-8B9A-560674160980}" dt="2021-06-08T09:19:56.132" v="13399" actId="20577"/>
        <pc:sldMkLst>
          <pc:docMk/>
          <pc:sldMk cId="1559673494" sldId="263"/>
        </pc:sldMkLst>
        <pc:spChg chg="mod">
          <ac:chgData name="fl.endriss@gmail.com" userId="6bd268ef7926a019" providerId="LiveId" clId="{2A829334-1087-4E96-8B9A-560674160980}" dt="2021-06-08T09:19:56.132" v="13399" actId="20577"/>
          <ac:spMkLst>
            <pc:docMk/>
            <pc:sldMk cId="1559673494" sldId="263"/>
            <ac:spMk id="2" creationId="{4FB6844B-65C5-4E7F-AF6E-D6AB52D5D8A4}"/>
          </ac:spMkLst>
        </pc:spChg>
        <pc:spChg chg="del">
          <ac:chgData name="fl.endriss@gmail.com" userId="6bd268ef7926a019" providerId="LiveId" clId="{2A829334-1087-4E96-8B9A-560674160980}" dt="2021-05-15T10:15:44.852" v="1966" actId="478"/>
          <ac:spMkLst>
            <pc:docMk/>
            <pc:sldMk cId="1559673494" sldId="263"/>
            <ac:spMk id="3" creationId="{54065AB5-73D6-4C83-BA46-D4B2B9F58B68}"/>
          </ac:spMkLst>
        </pc:spChg>
        <pc:spChg chg="mod ord">
          <ac:chgData name="fl.endriss@gmail.com" userId="6bd268ef7926a019" providerId="LiveId" clId="{2A829334-1087-4E96-8B9A-560674160980}" dt="2021-05-15T10:15:52.053" v="1969" actId="26606"/>
          <ac:spMkLst>
            <pc:docMk/>
            <pc:sldMk cId="1559673494" sldId="263"/>
            <ac:spMk id="4" creationId="{6D1949F5-6476-4CD4-989B-C661D91A27F7}"/>
          </ac:spMkLst>
        </pc:spChg>
        <pc:spChg chg="add mod">
          <ac:chgData name="fl.endriss@gmail.com" userId="6bd268ef7926a019" providerId="LiveId" clId="{2A829334-1087-4E96-8B9A-560674160980}" dt="2021-05-17T08:58:12.875" v="6869" actId="20577"/>
          <ac:spMkLst>
            <pc:docMk/>
            <pc:sldMk cId="1559673494" sldId="263"/>
            <ac:spMk id="6" creationId="{F4244D4E-F1E3-4ABD-8EDE-F65DB0A98DCD}"/>
          </ac:spMkLst>
        </pc:spChg>
        <pc:spChg chg="add del mod">
          <ac:chgData name="fl.endriss@gmail.com" userId="6bd268ef7926a019" providerId="LiveId" clId="{2A829334-1087-4E96-8B9A-560674160980}" dt="2021-05-15T20:32:23.168" v="4261" actId="478"/>
          <ac:spMkLst>
            <pc:docMk/>
            <pc:sldMk cId="1559673494" sldId="263"/>
            <ac:spMk id="7" creationId="{A983B16D-EC7F-471D-8E01-D696AA712B85}"/>
          </ac:spMkLst>
        </pc:spChg>
        <pc:picChg chg="add del mod">
          <ac:chgData name="fl.endriss@gmail.com" userId="6bd268ef7926a019" providerId="LiveId" clId="{2A829334-1087-4E96-8B9A-560674160980}" dt="2021-05-15T10:16:21.905" v="1971" actId="478"/>
          <ac:picMkLst>
            <pc:docMk/>
            <pc:sldMk cId="1559673494" sldId="263"/>
            <ac:picMk id="1026" creationId="{E29854DD-F1D9-4EDC-977D-2C44FD90FFD9}"/>
          </ac:picMkLst>
        </pc:picChg>
      </pc:sldChg>
      <pc:sldChg chg="addSp delSp modSp new mod ord">
        <pc:chgData name="fl.endriss@gmail.com" userId="6bd268ef7926a019" providerId="LiveId" clId="{2A829334-1087-4E96-8B9A-560674160980}" dt="2021-05-15T20:43:35.563" v="5080"/>
        <pc:sldMkLst>
          <pc:docMk/>
          <pc:sldMk cId="1260668049" sldId="264"/>
        </pc:sldMkLst>
        <pc:spChg chg="mod">
          <ac:chgData name="fl.endriss@gmail.com" userId="6bd268ef7926a019" providerId="LiveId" clId="{2A829334-1087-4E96-8B9A-560674160980}" dt="2021-05-15T20:35:04.774" v="4357" actId="20577"/>
          <ac:spMkLst>
            <pc:docMk/>
            <pc:sldMk cId="1260668049" sldId="264"/>
            <ac:spMk id="2" creationId="{8C27984B-1848-4E08-97A4-0CF4404BA6C6}"/>
          </ac:spMkLst>
        </pc:spChg>
        <pc:spChg chg="del">
          <ac:chgData name="fl.endriss@gmail.com" userId="6bd268ef7926a019" providerId="LiveId" clId="{2A829334-1087-4E96-8B9A-560674160980}" dt="2021-05-14T17:25:11.846" v="464"/>
          <ac:spMkLst>
            <pc:docMk/>
            <pc:sldMk cId="1260668049" sldId="264"/>
            <ac:spMk id="3" creationId="{36628DD6-18FA-455D-AD51-B09E2096FAC1}"/>
          </ac:spMkLst>
        </pc:spChg>
        <pc:picChg chg="add mod modCrop">
          <ac:chgData name="fl.endriss@gmail.com" userId="6bd268ef7926a019" providerId="LiveId" clId="{2A829334-1087-4E96-8B9A-560674160980}" dt="2021-05-15T20:25:52.123" v="4210" actId="1076"/>
          <ac:picMkLst>
            <pc:docMk/>
            <pc:sldMk cId="1260668049" sldId="264"/>
            <ac:picMk id="6" creationId="{8C433848-7FDC-4263-8577-FBC39A96AF01}"/>
          </ac:picMkLst>
        </pc:picChg>
      </pc:sldChg>
      <pc:sldChg chg="addSp delSp modSp new mod ord modShow">
        <pc:chgData name="fl.endriss@gmail.com" userId="6bd268ef7926a019" providerId="LiveId" clId="{2A829334-1087-4E96-8B9A-560674160980}" dt="2021-06-08T09:32:03.516" v="13473" actId="1076"/>
        <pc:sldMkLst>
          <pc:docMk/>
          <pc:sldMk cId="2285578903" sldId="265"/>
        </pc:sldMkLst>
        <pc:spChg chg="mod">
          <ac:chgData name="fl.endriss@gmail.com" userId="6bd268ef7926a019" providerId="LiveId" clId="{2A829334-1087-4E96-8B9A-560674160980}" dt="2021-05-14T17:22:46.990" v="394" actId="20577"/>
          <ac:spMkLst>
            <pc:docMk/>
            <pc:sldMk cId="2285578903" sldId="265"/>
            <ac:spMk id="2" creationId="{9FD6A34F-CD18-43E8-AE65-3FE4E2C858BB}"/>
          </ac:spMkLst>
        </pc:spChg>
        <pc:spChg chg="del">
          <ac:chgData name="fl.endriss@gmail.com" userId="6bd268ef7926a019" providerId="LiveId" clId="{2A829334-1087-4E96-8B9A-560674160980}" dt="2021-05-15T10:15:56.288" v="1970" actId="478"/>
          <ac:spMkLst>
            <pc:docMk/>
            <pc:sldMk cId="2285578903" sldId="265"/>
            <ac:spMk id="3" creationId="{2DD9309E-DFB0-4098-B9E3-78AFD4FFEA1D}"/>
          </ac:spMkLst>
        </pc:spChg>
        <pc:picChg chg="add mod">
          <ac:chgData name="fl.endriss@gmail.com" userId="6bd268ef7926a019" providerId="LiveId" clId="{2A829334-1087-4E96-8B9A-560674160980}" dt="2021-06-08T09:31:28.086" v="13468" actId="1076"/>
          <ac:picMkLst>
            <pc:docMk/>
            <pc:sldMk cId="2285578903" sldId="265"/>
            <ac:picMk id="6" creationId="{1ACA87BC-195D-46BF-AAE7-A7986AE0714C}"/>
          </ac:picMkLst>
        </pc:picChg>
        <pc:picChg chg="add mod">
          <ac:chgData name="fl.endriss@gmail.com" userId="6bd268ef7926a019" providerId="LiveId" clId="{2A829334-1087-4E96-8B9A-560674160980}" dt="2021-06-08T09:32:03.516" v="13473" actId="1076"/>
          <ac:picMkLst>
            <pc:docMk/>
            <pc:sldMk cId="2285578903" sldId="265"/>
            <ac:picMk id="8" creationId="{44441433-EA85-46C9-A03A-AC93924F97EC}"/>
          </ac:picMkLst>
        </pc:picChg>
      </pc:sldChg>
      <pc:sldChg chg="modSp new mod">
        <pc:chgData name="fl.endriss@gmail.com" userId="6bd268ef7926a019" providerId="LiveId" clId="{2A829334-1087-4E96-8B9A-560674160980}" dt="2021-05-15T20:35:41.490" v="4394" actId="20577"/>
        <pc:sldMkLst>
          <pc:docMk/>
          <pc:sldMk cId="2851371108" sldId="266"/>
        </pc:sldMkLst>
        <pc:spChg chg="mod">
          <ac:chgData name="fl.endriss@gmail.com" userId="6bd268ef7926a019" providerId="LiveId" clId="{2A829334-1087-4E96-8B9A-560674160980}" dt="2021-05-15T20:35:41.490" v="4394" actId="20577"/>
          <ac:spMkLst>
            <pc:docMk/>
            <pc:sldMk cId="2851371108" sldId="266"/>
            <ac:spMk id="2" creationId="{F0995541-DBBE-4C27-AC9A-2D6883A44312}"/>
          </ac:spMkLst>
        </pc:spChg>
      </pc:sldChg>
      <pc:sldChg chg="addSp delSp modSp mod ord addCm delCm modCm">
        <pc:chgData name="fl.endriss@gmail.com" userId="6bd268ef7926a019" providerId="LiveId" clId="{2A829334-1087-4E96-8B9A-560674160980}" dt="2021-06-08T09:44:11.478" v="14497" actId="1036"/>
        <pc:sldMkLst>
          <pc:docMk/>
          <pc:sldMk cId="1628066295" sldId="267"/>
        </pc:sldMkLst>
        <pc:spChg chg="add del mod">
          <ac:chgData name="fl.endriss@gmail.com" userId="6bd268ef7926a019" providerId="LiveId" clId="{2A829334-1087-4E96-8B9A-560674160980}" dt="2021-06-08T09:43:41.912" v="14485" actId="478"/>
          <ac:spMkLst>
            <pc:docMk/>
            <pc:sldMk cId="1628066295" sldId="267"/>
            <ac:spMk id="3" creationId="{2680E90F-3DA8-4B4D-A8D4-8241BCB9AA56}"/>
          </ac:spMkLst>
        </pc:spChg>
        <pc:spChg chg="add mod">
          <ac:chgData name="fl.endriss@gmail.com" userId="6bd268ef7926a019" providerId="LiveId" clId="{2A829334-1087-4E96-8B9A-560674160980}" dt="2021-06-08T09:44:11.478" v="14497" actId="1036"/>
          <ac:spMkLst>
            <pc:docMk/>
            <pc:sldMk cId="1628066295" sldId="267"/>
            <ac:spMk id="34" creationId="{47D32713-BC58-49C1-8146-B5D9A6D6B947}"/>
          </ac:spMkLst>
        </pc:spChg>
        <pc:graphicFrameChg chg="mod modGraphic">
          <ac:chgData name="fl.endriss@gmail.com" userId="6bd268ef7926a019" providerId="LiveId" clId="{2A829334-1087-4E96-8B9A-560674160980}" dt="2021-06-08T09:43:48.986" v="14486" actId="1076"/>
          <ac:graphicFrameMkLst>
            <pc:docMk/>
            <pc:sldMk cId="1628066295" sldId="267"/>
            <ac:graphicFrameMk id="7" creationId="{F7FA0040-35C5-0B49-9FE0-FD57BA0A29EE}"/>
          </ac:graphicFrameMkLst>
        </pc:graphicFrameChg>
        <pc:picChg chg="mod">
          <ac:chgData name="fl.endriss@gmail.com" userId="6bd268ef7926a019" providerId="LiveId" clId="{2A829334-1087-4E96-8B9A-560674160980}" dt="2021-06-08T09:43:48.986" v="14486" actId="1076"/>
          <ac:picMkLst>
            <pc:docMk/>
            <pc:sldMk cId="1628066295" sldId="267"/>
            <ac:picMk id="12" creationId="{894AA46B-4DD8-5B40-92FD-0724B46C0920}"/>
          </ac:picMkLst>
        </pc:picChg>
        <pc:picChg chg="mod">
          <ac:chgData name="fl.endriss@gmail.com" userId="6bd268ef7926a019" providerId="LiveId" clId="{2A829334-1087-4E96-8B9A-560674160980}" dt="2021-06-08T09:43:48.986" v="14486" actId="1076"/>
          <ac:picMkLst>
            <pc:docMk/>
            <pc:sldMk cId="1628066295" sldId="267"/>
            <ac:picMk id="13" creationId="{9254F232-03C2-104B-A629-3BE91F0D4EB0}"/>
          </ac:picMkLst>
        </pc:picChg>
        <pc:picChg chg="mod">
          <ac:chgData name="fl.endriss@gmail.com" userId="6bd268ef7926a019" providerId="LiveId" clId="{2A829334-1087-4E96-8B9A-560674160980}" dt="2021-06-08T09:43:48.986" v="14486" actId="1076"/>
          <ac:picMkLst>
            <pc:docMk/>
            <pc:sldMk cId="1628066295" sldId="267"/>
            <ac:picMk id="14" creationId="{4CBF6908-700E-F243-9ECA-69D79BD681A7}"/>
          </ac:picMkLst>
        </pc:picChg>
        <pc:picChg chg="del mod">
          <ac:chgData name="fl.endriss@gmail.com" userId="6bd268ef7926a019" providerId="LiveId" clId="{2A829334-1087-4E96-8B9A-560674160980}" dt="2021-06-08T09:43:39.750" v="14483" actId="478"/>
          <ac:picMkLst>
            <pc:docMk/>
            <pc:sldMk cId="1628066295" sldId="267"/>
            <ac:picMk id="15" creationId="{EEA974D1-F448-524B-BCD5-6CEAD7674F5F}"/>
          </ac:picMkLst>
        </pc:picChg>
        <pc:picChg chg="del mod">
          <ac:chgData name="fl.endriss@gmail.com" userId="6bd268ef7926a019" providerId="LiveId" clId="{2A829334-1087-4E96-8B9A-560674160980}" dt="2021-06-08T09:43:39.173" v="14482" actId="478"/>
          <ac:picMkLst>
            <pc:docMk/>
            <pc:sldMk cId="1628066295" sldId="267"/>
            <ac:picMk id="16" creationId="{8602956B-316C-344E-8668-0C3245C2F4E8}"/>
          </ac:picMkLst>
        </pc:picChg>
        <pc:picChg chg="mod">
          <ac:chgData name="fl.endriss@gmail.com" userId="6bd268ef7926a019" providerId="LiveId" clId="{2A829334-1087-4E96-8B9A-560674160980}" dt="2021-06-08T09:43:48.986" v="14486" actId="1076"/>
          <ac:picMkLst>
            <pc:docMk/>
            <pc:sldMk cId="1628066295" sldId="267"/>
            <ac:picMk id="17" creationId="{4B3742FB-BAF5-224C-8E5D-125C2BEB7D6F}"/>
          </ac:picMkLst>
        </pc:picChg>
        <pc:picChg chg="mod">
          <ac:chgData name="fl.endriss@gmail.com" userId="6bd268ef7926a019" providerId="LiveId" clId="{2A829334-1087-4E96-8B9A-560674160980}" dt="2021-06-08T09:43:48.986" v="14486" actId="1076"/>
          <ac:picMkLst>
            <pc:docMk/>
            <pc:sldMk cId="1628066295" sldId="267"/>
            <ac:picMk id="18" creationId="{FF76006C-7E62-0248-BDAC-88535DBA04D2}"/>
          </ac:picMkLst>
        </pc:picChg>
        <pc:picChg chg="mod">
          <ac:chgData name="fl.endriss@gmail.com" userId="6bd268ef7926a019" providerId="LiveId" clId="{2A829334-1087-4E96-8B9A-560674160980}" dt="2021-06-08T09:43:48.986" v="14486" actId="1076"/>
          <ac:picMkLst>
            <pc:docMk/>
            <pc:sldMk cId="1628066295" sldId="267"/>
            <ac:picMk id="19" creationId="{3A952FA5-80B8-1E4C-8622-5F80F5EE1008}"/>
          </ac:picMkLst>
        </pc:picChg>
        <pc:picChg chg="mod">
          <ac:chgData name="fl.endriss@gmail.com" userId="6bd268ef7926a019" providerId="LiveId" clId="{2A829334-1087-4E96-8B9A-560674160980}" dt="2021-06-08T09:43:48.986" v="14486" actId="1076"/>
          <ac:picMkLst>
            <pc:docMk/>
            <pc:sldMk cId="1628066295" sldId="267"/>
            <ac:picMk id="20" creationId="{C5161AAD-F829-FA45-AA57-E48412D65C45}"/>
          </ac:picMkLst>
        </pc:picChg>
        <pc:picChg chg="mod">
          <ac:chgData name="fl.endriss@gmail.com" userId="6bd268ef7926a019" providerId="LiveId" clId="{2A829334-1087-4E96-8B9A-560674160980}" dt="2021-06-08T09:43:48.986" v="14486" actId="1076"/>
          <ac:picMkLst>
            <pc:docMk/>
            <pc:sldMk cId="1628066295" sldId="267"/>
            <ac:picMk id="21" creationId="{EBA5EF4E-D21C-5945-B2E0-6C335CCE5B1D}"/>
          </ac:picMkLst>
        </pc:picChg>
        <pc:picChg chg="mod">
          <ac:chgData name="fl.endriss@gmail.com" userId="6bd268ef7926a019" providerId="LiveId" clId="{2A829334-1087-4E96-8B9A-560674160980}" dt="2021-06-08T09:43:48.986" v="14486" actId="1076"/>
          <ac:picMkLst>
            <pc:docMk/>
            <pc:sldMk cId="1628066295" sldId="267"/>
            <ac:picMk id="22" creationId="{6BAD1A2A-DACF-624F-AA5D-0D16561E8662}"/>
          </ac:picMkLst>
        </pc:picChg>
        <pc:picChg chg="del mod">
          <ac:chgData name="fl.endriss@gmail.com" userId="6bd268ef7926a019" providerId="LiveId" clId="{2A829334-1087-4E96-8B9A-560674160980}" dt="2021-06-08T09:43:40.109" v="14484" actId="478"/>
          <ac:picMkLst>
            <pc:docMk/>
            <pc:sldMk cId="1628066295" sldId="267"/>
            <ac:picMk id="23" creationId="{70A61064-E86E-FC45-96C1-88C1C590D6C2}"/>
          </ac:picMkLst>
        </pc:picChg>
        <pc:picChg chg="mod">
          <ac:chgData name="fl.endriss@gmail.com" userId="6bd268ef7926a019" providerId="LiveId" clId="{2A829334-1087-4E96-8B9A-560674160980}" dt="2021-06-08T09:43:48.986" v="14486" actId="1076"/>
          <ac:picMkLst>
            <pc:docMk/>
            <pc:sldMk cId="1628066295" sldId="267"/>
            <ac:picMk id="24" creationId="{2A86D2A0-13AA-C546-91F2-4E9EE41CB3F9}"/>
          </ac:picMkLst>
        </pc:picChg>
        <pc:picChg chg="mod">
          <ac:chgData name="fl.endriss@gmail.com" userId="6bd268ef7926a019" providerId="LiveId" clId="{2A829334-1087-4E96-8B9A-560674160980}" dt="2021-05-15T20:47:02.383" v="5094" actId="1035"/>
          <ac:picMkLst>
            <pc:docMk/>
            <pc:sldMk cId="1628066295" sldId="267"/>
            <ac:picMk id="25" creationId="{457580B2-0EB1-2645-A002-2098C45C94BA}"/>
          </ac:picMkLst>
        </pc:picChg>
        <pc:picChg chg="mod">
          <ac:chgData name="fl.endriss@gmail.com" userId="6bd268ef7926a019" providerId="LiveId" clId="{2A829334-1087-4E96-8B9A-560674160980}" dt="2021-06-08T09:43:48.986" v="14486" actId="1076"/>
          <ac:picMkLst>
            <pc:docMk/>
            <pc:sldMk cId="1628066295" sldId="267"/>
            <ac:picMk id="26" creationId="{49E2ED19-6A8D-7841-948C-13CD5F7D33DD}"/>
          </ac:picMkLst>
        </pc:picChg>
        <pc:picChg chg="mod">
          <ac:chgData name="fl.endriss@gmail.com" userId="6bd268ef7926a019" providerId="LiveId" clId="{2A829334-1087-4E96-8B9A-560674160980}" dt="2021-06-08T09:43:48.986" v="14486" actId="1076"/>
          <ac:picMkLst>
            <pc:docMk/>
            <pc:sldMk cId="1628066295" sldId="267"/>
            <ac:picMk id="27" creationId="{2DA3CF52-F416-1E4C-9F62-CA3E6FB3B654}"/>
          </ac:picMkLst>
        </pc:picChg>
        <pc:picChg chg="mod">
          <ac:chgData name="fl.endriss@gmail.com" userId="6bd268ef7926a019" providerId="LiveId" clId="{2A829334-1087-4E96-8B9A-560674160980}" dt="2021-06-08T09:43:48.986" v="14486" actId="1076"/>
          <ac:picMkLst>
            <pc:docMk/>
            <pc:sldMk cId="1628066295" sldId="267"/>
            <ac:picMk id="28" creationId="{865D1D95-A0A4-C14B-8007-6248F29F5B03}"/>
          </ac:picMkLst>
        </pc:picChg>
        <pc:picChg chg="mod">
          <ac:chgData name="fl.endriss@gmail.com" userId="6bd268ef7926a019" providerId="LiveId" clId="{2A829334-1087-4E96-8B9A-560674160980}" dt="2021-06-08T09:43:48.986" v="14486" actId="1076"/>
          <ac:picMkLst>
            <pc:docMk/>
            <pc:sldMk cId="1628066295" sldId="267"/>
            <ac:picMk id="29" creationId="{5040AF7E-1881-BC42-AFF8-564CB693B5B4}"/>
          </ac:picMkLst>
        </pc:picChg>
        <pc:picChg chg="mod">
          <ac:chgData name="fl.endriss@gmail.com" userId="6bd268ef7926a019" providerId="LiveId" clId="{2A829334-1087-4E96-8B9A-560674160980}" dt="2021-06-08T09:43:48.986" v="14486" actId="1076"/>
          <ac:picMkLst>
            <pc:docMk/>
            <pc:sldMk cId="1628066295" sldId="267"/>
            <ac:picMk id="30" creationId="{B064902B-5640-1441-968E-ACA21F0D3AB1}"/>
          </ac:picMkLst>
        </pc:picChg>
        <pc:picChg chg="mod">
          <ac:chgData name="fl.endriss@gmail.com" userId="6bd268ef7926a019" providerId="LiveId" clId="{2A829334-1087-4E96-8B9A-560674160980}" dt="2021-06-08T09:43:48.986" v="14486" actId="1076"/>
          <ac:picMkLst>
            <pc:docMk/>
            <pc:sldMk cId="1628066295" sldId="267"/>
            <ac:picMk id="31" creationId="{9C0C4A19-AD24-594F-9C60-FAE3D31A4413}"/>
          </ac:picMkLst>
        </pc:picChg>
        <pc:picChg chg="mod">
          <ac:chgData name="fl.endriss@gmail.com" userId="6bd268ef7926a019" providerId="LiveId" clId="{2A829334-1087-4E96-8B9A-560674160980}" dt="2021-06-08T09:43:48.986" v="14486" actId="1076"/>
          <ac:picMkLst>
            <pc:docMk/>
            <pc:sldMk cId="1628066295" sldId="267"/>
            <ac:picMk id="32" creationId="{EA1E0251-943B-5F4E-AA3E-2F7BCE32CAC4}"/>
          </ac:picMkLst>
        </pc:picChg>
        <pc:picChg chg="mod">
          <ac:chgData name="fl.endriss@gmail.com" userId="6bd268ef7926a019" providerId="LiveId" clId="{2A829334-1087-4E96-8B9A-560674160980}" dt="2021-06-08T09:43:48.986" v="14486" actId="1076"/>
          <ac:picMkLst>
            <pc:docMk/>
            <pc:sldMk cId="1628066295" sldId="267"/>
            <ac:picMk id="33" creationId="{1D5507CA-461C-904F-B3C1-2FC818A9DA25}"/>
          </ac:picMkLst>
        </pc:picChg>
      </pc:sldChg>
      <pc:sldChg chg="addSp modSp new mod">
        <pc:chgData name="fl.endriss@gmail.com" userId="6bd268ef7926a019" providerId="LiveId" clId="{2A829334-1087-4E96-8B9A-560674160980}" dt="2021-06-08T09:38:08.138" v="13793" actId="20577"/>
        <pc:sldMkLst>
          <pc:docMk/>
          <pc:sldMk cId="693697693" sldId="268"/>
        </pc:sldMkLst>
        <pc:spChg chg="mod">
          <ac:chgData name="fl.endriss@gmail.com" userId="6bd268ef7926a019" providerId="LiveId" clId="{2A829334-1087-4E96-8B9A-560674160980}" dt="2021-06-08T09:38:08.138" v="13793" actId="20577"/>
          <ac:spMkLst>
            <pc:docMk/>
            <pc:sldMk cId="693697693" sldId="268"/>
            <ac:spMk id="2" creationId="{CB14CFC2-0946-4E5F-A270-702192491B6D}"/>
          </ac:spMkLst>
        </pc:spChg>
        <pc:spChg chg="add mod">
          <ac:chgData name="fl.endriss@gmail.com" userId="6bd268ef7926a019" providerId="LiveId" clId="{2A829334-1087-4E96-8B9A-560674160980}" dt="2021-05-15T10:21:06.240" v="2039" actId="20577"/>
          <ac:spMkLst>
            <pc:docMk/>
            <pc:sldMk cId="693697693" sldId="268"/>
            <ac:spMk id="5" creationId="{E3F540AC-03C2-4418-9833-43EF4A5B8EDB}"/>
          </ac:spMkLst>
        </pc:spChg>
        <pc:spChg chg="mod">
          <ac:chgData name="fl.endriss@gmail.com" userId="6bd268ef7926a019" providerId="LiveId" clId="{2A829334-1087-4E96-8B9A-560674160980}" dt="2021-05-17T08:39:51.023" v="6797" actId="1038"/>
          <ac:spMkLst>
            <pc:docMk/>
            <pc:sldMk cId="693697693" sldId="268"/>
            <ac:spMk id="8" creationId="{0502562A-53B3-264C-97C0-A2918F3C2F47}"/>
          </ac:spMkLst>
        </pc:spChg>
        <pc:spChg chg="mod">
          <ac:chgData name="fl.endriss@gmail.com" userId="6bd268ef7926a019" providerId="LiveId" clId="{2A829334-1087-4E96-8B9A-560674160980}" dt="2021-05-17T08:39:51.023" v="6797" actId="1038"/>
          <ac:spMkLst>
            <pc:docMk/>
            <pc:sldMk cId="693697693" sldId="268"/>
            <ac:spMk id="13" creationId="{FA6968C5-F411-1B4C-BEEE-D3550B457936}"/>
          </ac:spMkLst>
        </pc:spChg>
        <pc:spChg chg="mod">
          <ac:chgData name="fl.endriss@gmail.com" userId="6bd268ef7926a019" providerId="LiveId" clId="{2A829334-1087-4E96-8B9A-560674160980}" dt="2021-05-17T08:39:51.023" v="6797" actId="1038"/>
          <ac:spMkLst>
            <pc:docMk/>
            <pc:sldMk cId="693697693" sldId="268"/>
            <ac:spMk id="16" creationId="{1F2D9D1E-D4EB-F042-8C3C-1383C64EDBBF}"/>
          </ac:spMkLst>
        </pc:spChg>
        <pc:spChg chg="mod">
          <ac:chgData name="fl.endriss@gmail.com" userId="6bd268ef7926a019" providerId="LiveId" clId="{2A829334-1087-4E96-8B9A-560674160980}" dt="2021-05-17T08:39:51.023" v="6797" actId="1038"/>
          <ac:spMkLst>
            <pc:docMk/>
            <pc:sldMk cId="693697693" sldId="268"/>
            <ac:spMk id="21" creationId="{A57DDE69-078F-0F4C-8C5F-A5462430E5E5}"/>
          </ac:spMkLst>
        </pc:spChg>
        <pc:spChg chg="mod">
          <ac:chgData name="fl.endriss@gmail.com" userId="6bd268ef7926a019" providerId="LiveId" clId="{2A829334-1087-4E96-8B9A-560674160980}" dt="2021-05-17T19:39:59.321" v="6946" actId="1076"/>
          <ac:spMkLst>
            <pc:docMk/>
            <pc:sldMk cId="693697693" sldId="268"/>
            <ac:spMk id="24" creationId="{486C1F95-9E4A-8949-B608-CBB288AFCC8B}"/>
          </ac:spMkLst>
        </pc:spChg>
        <pc:spChg chg="mod">
          <ac:chgData name="fl.endriss@gmail.com" userId="6bd268ef7926a019" providerId="LiveId" clId="{2A829334-1087-4E96-8B9A-560674160980}" dt="2021-05-17T19:39:47.868" v="6944" actId="1076"/>
          <ac:spMkLst>
            <pc:docMk/>
            <pc:sldMk cId="693697693" sldId="268"/>
            <ac:spMk id="29" creationId="{B2C1F54D-BAAA-0F4C-949E-7772252B9D69}"/>
          </ac:spMkLst>
        </pc:spChg>
        <pc:spChg chg="mod">
          <ac:chgData name="fl.endriss@gmail.com" userId="6bd268ef7926a019" providerId="LiveId" clId="{2A829334-1087-4E96-8B9A-560674160980}" dt="2021-05-17T19:39:29.691" v="6942" actId="1076"/>
          <ac:spMkLst>
            <pc:docMk/>
            <pc:sldMk cId="693697693" sldId="268"/>
            <ac:spMk id="32" creationId="{4F168E37-E43B-0747-9E1F-F120E262A7B8}"/>
          </ac:spMkLst>
        </pc:spChg>
        <pc:spChg chg="mod">
          <ac:chgData name="fl.endriss@gmail.com" userId="6bd268ef7926a019" providerId="LiveId" clId="{2A829334-1087-4E96-8B9A-560674160980}" dt="2021-05-17T19:39:16.289" v="6940" actId="1076"/>
          <ac:spMkLst>
            <pc:docMk/>
            <pc:sldMk cId="693697693" sldId="268"/>
            <ac:spMk id="35" creationId="{44F075DF-7275-954E-B13C-145067BBA754}"/>
          </ac:spMkLst>
        </pc:spChg>
        <pc:grpChg chg="add mod">
          <ac:chgData name="fl.endriss@gmail.com" userId="6bd268ef7926a019" providerId="LiveId" clId="{2A829334-1087-4E96-8B9A-560674160980}" dt="2021-05-17T19:39:52.918" v="6945" actId="1076"/>
          <ac:grpSpMkLst>
            <pc:docMk/>
            <pc:sldMk cId="693697693" sldId="268"/>
            <ac:grpSpMk id="6" creationId="{C1FD1901-A9E0-4C2D-B6DA-810CFB117A3A}"/>
          </ac:grpSpMkLst>
        </pc:grpChg>
        <pc:picChg chg="mod">
          <ac:chgData name="fl.endriss@gmail.com" userId="6bd268ef7926a019" providerId="LiveId" clId="{2A829334-1087-4E96-8B9A-560674160980}" dt="2021-05-17T08:35:02.137" v="6777" actId="2085"/>
          <ac:picMkLst>
            <pc:docMk/>
            <pc:sldMk cId="693697693" sldId="268"/>
            <ac:picMk id="7" creationId="{1C33FA21-2911-D94C-8F3F-8F1AA993FAB3}"/>
          </ac:picMkLst>
        </pc:picChg>
        <pc:picChg chg="mod">
          <ac:chgData name="fl.endriss@gmail.com" userId="6bd268ef7926a019" providerId="LiveId" clId="{2A829334-1087-4E96-8B9A-560674160980}" dt="2021-05-17T19:40:10.875" v="6947" actId="1076"/>
          <ac:picMkLst>
            <pc:docMk/>
            <pc:sldMk cId="693697693" sldId="268"/>
            <ac:picMk id="23" creationId="{75A9DB6D-5DE2-7542-B97D-973CB4F05544}"/>
          </ac:picMkLst>
        </pc:picChg>
        <pc:picChg chg="mod">
          <ac:chgData name="fl.endriss@gmail.com" userId="6bd268ef7926a019" providerId="LiveId" clId="{2A829334-1087-4E96-8B9A-560674160980}" dt="2021-05-17T08:40:02.515" v="6812" actId="164"/>
          <ac:picMkLst>
            <pc:docMk/>
            <pc:sldMk cId="693697693" sldId="268"/>
            <ac:picMk id="26" creationId="{D824BB4A-715D-8F40-BAF9-1EA6BC36B0C3}"/>
          </ac:picMkLst>
        </pc:picChg>
        <pc:picChg chg="mod">
          <ac:chgData name="fl.endriss@gmail.com" userId="6bd268ef7926a019" providerId="LiveId" clId="{2A829334-1087-4E96-8B9A-560674160980}" dt="2021-05-17T08:40:02.515" v="6812" actId="164"/>
          <ac:picMkLst>
            <pc:docMk/>
            <pc:sldMk cId="693697693" sldId="268"/>
            <ac:picMk id="28" creationId="{FF580CF8-1BBF-1D4F-8792-8AADF2C0EF27}"/>
          </ac:picMkLst>
        </pc:picChg>
        <pc:picChg chg="mod">
          <ac:chgData name="fl.endriss@gmail.com" userId="6bd268ef7926a019" providerId="LiveId" clId="{2A829334-1087-4E96-8B9A-560674160980}" dt="2021-05-17T19:39:40.145" v="6943" actId="1076"/>
          <ac:picMkLst>
            <pc:docMk/>
            <pc:sldMk cId="693697693" sldId="268"/>
            <ac:picMk id="31" creationId="{3993EB19-3A61-E64E-9138-F3A951127579}"/>
          </ac:picMkLst>
        </pc:picChg>
        <pc:picChg chg="mod">
          <ac:chgData name="fl.endriss@gmail.com" userId="6bd268ef7926a019" providerId="LiveId" clId="{2A829334-1087-4E96-8B9A-560674160980}" dt="2021-05-17T19:39:23.604" v="6941" actId="1076"/>
          <ac:picMkLst>
            <pc:docMk/>
            <pc:sldMk cId="693697693" sldId="268"/>
            <ac:picMk id="34" creationId="{86A7DE8B-D1A5-1E4D-A2AB-64D94228E8CC}"/>
          </ac:picMkLst>
        </pc:picChg>
      </pc:sldChg>
      <pc:sldChg chg="addSp modSp new del mod">
        <pc:chgData name="fl.endriss@gmail.com" userId="6bd268ef7926a019" providerId="LiveId" clId="{2A829334-1087-4E96-8B9A-560674160980}" dt="2021-06-08T09:23:56.782" v="13410" actId="47"/>
        <pc:sldMkLst>
          <pc:docMk/>
          <pc:sldMk cId="2052787499" sldId="269"/>
        </pc:sldMkLst>
        <pc:spChg chg="mod">
          <ac:chgData name="fl.endriss@gmail.com" userId="6bd268ef7926a019" providerId="LiveId" clId="{2A829334-1087-4E96-8B9A-560674160980}" dt="2021-05-17T07:04:59.343" v="6333" actId="20577"/>
          <ac:spMkLst>
            <pc:docMk/>
            <pc:sldMk cId="2052787499" sldId="269"/>
            <ac:spMk id="2" creationId="{6651FA45-8990-4546-B7E4-2A95B56BA0E1}"/>
          </ac:spMkLst>
        </pc:spChg>
        <pc:spChg chg="add mod">
          <ac:chgData name="fl.endriss@gmail.com" userId="6bd268ef7926a019" providerId="LiveId" clId="{2A829334-1087-4E96-8B9A-560674160980}" dt="2021-05-15T10:21:30.944" v="2090" actId="20577"/>
          <ac:spMkLst>
            <pc:docMk/>
            <pc:sldMk cId="2052787499" sldId="269"/>
            <ac:spMk id="5" creationId="{DB19F5E0-D707-4423-8491-BC01375FB162}"/>
          </ac:spMkLst>
        </pc:spChg>
      </pc:sldChg>
      <pc:sldChg chg="addSp delSp modSp new mod">
        <pc:chgData name="fl.endriss@gmail.com" userId="6bd268ef7926a019" providerId="LiveId" clId="{2A829334-1087-4E96-8B9A-560674160980}" dt="2021-06-08T09:39:49.197" v="13998" actId="20577"/>
        <pc:sldMkLst>
          <pc:docMk/>
          <pc:sldMk cId="2344237155" sldId="270"/>
        </pc:sldMkLst>
        <pc:spChg chg="mod">
          <ac:chgData name="fl.endriss@gmail.com" userId="6bd268ef7926a019" providerId="LiveId" clId="{2A829334-1087-4E96-8B9A-560674160980}" dt="2021-05-15T10:21:43.478" v="2099" actId="20577"/>
          <ac:spMkLst>
            <pc:docMk/>
            <pc:sldMk cId="2344237155" sldId="270"/>
            <ac:spMk id="2" creationId="{AF74300B-9A2A-476E-AEAE-934FB4D9D9D5}"/>
          </ac:spMkLst>
        </pc:spChg>
        <pc:spChg chg="del">
          <ac:chgData name="fl.endriss@gmail.com" userId="6bd268ef7926a019" providerId="LiveId" clId="{2A829334-1087-4E96-8B9A-560674160980}" dt="2021-05-17T21:00:20.834" v="7729" actId="478"/>
          <ac:spMkLst>
            <pc:docMk/>
            <pc:sldMk cId="2344237155" sldId="270"/>
            <ac:spMk id="3" creationId="{23DEBAA7-F76B-4387-9F8C-40F919F91326}"/>
          </ac:spMkLst>
        </pc:spChg>
        <pc:spChg chg="add mod">
          <ac:chgData name="fl.endriss@gmail.com" userId="6bd268ef7926a019" providerId="LiveId" clId="{2A829334-1087-4E96-8B9A-560674160980}" dt="2021-05-15T10:21:48.379" v="2101" actId="20577"/>
          <ac:spMkLst>
            <pc:docMk/>
            <pc:sldMk cId="2344237155" sldId="270"/>
            <ac:spMk id="5" creationId="{D2931B4B-008B-4860-BFE2-369D1526CB5C}"/>
          </ac:spMkLst>
        </pc:spChg>
        <pc:spChg chg="add del mod">
          <ac:chgData name="fl.endriss@gmail.com" userId="6bd268ef7926a019" providerId="LiveId" clId="{2A829334-1087-4E96-8B9A-560674160980}" dt="2021-06-08T09:39:42.341" v="13993" actId="478"/>
          <ac:spMkLst>
            <pc:docMk/>
            <pc:sldMk cId="2344237155" sldId="270"/>
            <ac:spMk id="7" creationId="{5932DE20-E9F6-4F87-90DF-132C6379B3DF}"/>
          </ac:spMkLst>
        </pc:spChg>
        <pc:spChg chg="del">
          <ac:chgData name="fl.endriss@gmail.com" userId="6bd268ef7926a019" providerId="LiveId" clId="{2A829334-1087-4E96-8B9A-560674160980}" dt="2021-05-17T21:00:20.834" v="7729" actId="478"/>
          <ac:spMkLst>
            <pc:docMk/>
            <pc:sldMk cId="2344237155" sldId="270"/>
            <ac:spMk id="20" creationId="{B57C7DA9-C832-476B-B13A-EAEFE00F7634}"/>
          </ac:spMkLst>
        </pc:spChg>
        <pc:spChg chg="mod">
          <ac:chgData name="fl.endriss@gmail.com" userId="6bd268ef7926a019" providerId="LiveId" clId="{2A829334-1087-4E96-8B9A-560674160980}" dt="2021-06-08T09:39:49.197" v="13998" actId="20577"/>
          <ac:spMkLst>
            <pc:docMk/>
            <pc:sldMk cId="2344237155" sldId="270"/>
            <ac:spMk id="23" creationId="{6B7A197A-BF6B-4C2F-A746-8DD467FE6F5D}"/>
          </ac:spMkLst>
        </pc:spChg>
        <pc:picChg chg="mod">
          <ac:chgData name="fl.endriss@gmail.com" userId="6bd268ef7926a019" providerId="LiveId" clId="{2A829334-1087-4E96-8B9A-560674160980}" dt="2021-05-17T19:57:09.224" v="6994" actId="1037"/>
          <ac:picMkLst>
            <pc:docMk/>
            <pc:sldMk cId="2344237155" sldId="270"/>
            <ac:picMk id="18" creationId="{823521EB-039D-49A7-8B34-FA8706604A9F}"/>
          </ac:picMkLst>
        </pc:picChg>
        <pc:cxnChg chg="del mod">
          <ac:chgData name="fl.endriss@gmail.com" userId="6bd268ef7926a019" providerId="LiveId" clId="{2A829334-1087-4E96-8B9A-560674160980}" dt="2021-05-17T21:00:25.865" v="7730" actId="478"/>
          <ac:cxnSpMkLst>
            <pc:docMk/>
            <pc:sldMk cId="2344237155" sldId="270"/>
            <ac:cxnSpMk id="22" creationId="{7E48A74E-D5DF-4529-BF68-29418E98EB17}"/>
          </ac:cxnSpMkLst>
        </pc:cxnChg>
      </pc:sldChg>
      <pc:sldChg chg="addSp modSp new del mod">
        <pc:chgData name="fl.endriss@gmail.com" userId="6bd268ef7926a019" providerId="LiveId" clId="{2A829334-1087-4E96-8B9A-560674160980}" dt="2021-05-15T20:51:21.248" v="5100" actId="47"/>
        <pc:sldMkLst>
          <pc:docMk/>
          <pc:sldMk cId="1432838085" sldId="271"/>
        </pc:sldMkLst>
        <pc:spChg chg="mod">
          <ac:chgData name="fl.endriss@gmail.com" userId="6bd268ef7926a019" providerId="LiveId" clId="{2A829334-1087-4E96-8B9A-560674160980}" dt="2021-05-15T10:22:42.320" v="2157" actId="20577"/>
          <ac:spMkLst>
            <pc:docMk/>
            <pc:sldMk cId="1432838085" sldId="271"/>
            <ac:spMk id="2" creationId="{802FDBAA-53E7-4B50-9E99-2EE5A3BBCE65}"/>
          </ac:spMkLst>
        </pc:spChg>
        <pc:spChg chg="add mod">
          <ac:chgData name="fl.endriss@gmail.com" userId="6bd268ef7926a019" providerId="LiveId" clId="{2A829334-1087-4E96-8B9A-560674160980}" dt="2021-05-15T10:22:46.263" v="2158"/>
          <ac:spMkLst>
            <pc:docMk/>
            <pc:sldMk cId="1432838085" sldId="271"/>
            <ac:spMk id="4" creationId="{D9E1EA65-079E-4819-A976-6B18A17E68CE}"/>
          </ac:spMkLst>
        </pc:spChg>
      </pc:sldChg>
      <pc:sldChg chg="addSp delSp modSp new mod modAnim">
        <pc:chgData name="fl.endriss@gmail.com" userId="6bd268ef7926a019" providerId="LiveId" clId="{2A829334-1087-4E96-8B9A-560674160980}" dt="2021-06-08T09:48:00.329" v="14644"/>
        <pc:sldMkLst>
          <pc:docMk/>
          <pc:sldMk cId="897040975" sldId="272"/>
        </pc:sldMkLst>
        <pc:spChg chg="mod">
          <ac:chgData name="fl.endriss@gmail.com" userId="6bd268ef7926a019" providerId="LiveId" clId="{2A829334-1087-4E96-8B9A-560674160980}" dt="2021-05-15T10:23:05.730" v="2162" actId="20577"/>
          <ac:spMkLst>
            <pc:docMk/>
            <pc:sldMk cId="897040975" sldId="272"/>
            <ac:spMk id="2" creationId="{DFE096D8-2979-46E5-93C9-B1410EBBC3B8}"/>
          </ac:spMkLst>
        </pc:spChg>
        <pc:spChg chg="add del mod">
          <ac:chgData name="fl.endriss@gmail.com" userId="6bd268ef7926a019" providerId="LiveId" clId="{2A829334-1087-4E96-8B9A-560674160980}" dt="2021-06-08T09:44:40.642" v="14523" actId="478"/>
          <ac:spMkLst>
            <pc:docMk/>
            <pc:sldMk cId="897040975" sldId="272"/>
            <ac:spMk id="3" creationId="{568107DB-4287-40ED-A2F8-D300D0935012}"/>
          </ac:spMkLst>
        </pc:spChg>
        <pc:spChg chg="add del mod">
          <ac:chgData name="fl.endriss@gmail.com" userId="6bd268ef7926a019" providerId="LiveId" clId="{2A829334-1087-4E96-8B9A-560674160980}" dt="2021-06-08T09:47:51.014" v="14640" actId="478"/>
          <ac:spMkLst>
            <pc:docMk/>
            <pc:sldMk cId="897040975" sldId="272"/>
            <ac:spMk id="5" creationId="{1112AB0A-EC64-4F4E-AB2D-ABF71D09BD17}"/>
          </ac:spMkLst>
        </pc:spChg>
        <pc:spChg chg="add mod">
          <ac:chgData name="fl.endriss@gmail.com" userId="6bd268ef7926a019" providerId="LiveId" clId="{2A829334-1087-4E96-8B9A-560674160980}" dt="2021-05-15T10:23:17.288" v="2170" actId="20577"/>
          <ac:spMkLst>
            <pc:docMk/>
            <pc:sldMk cId="897040975" sldId="272"/>
            <ac:spMk id="5" creationId="{783A0D03-AE80-4455-96D3-13FD9EF71E72}"/>
          </ac:spMkLst>
        </pc:spChg>
        <pc:spChg chg="mod">
          <ac:chgData name="fl.endriss@gmail.com" userId="6bd268ef7926a019" providerId="LiveId" clId="{2A829334-1087-4E96-8B9A-560674160980}" dt="2021-06-08T09:44:38.271" v="14522" actId="20577"/>
          <ac:spMkLst>
            <pc:docMk/>
            <pc:sldMk cId="897040975" sldId="272"/>
            <ac:spMk id="20" creationId="{CE731DB2-2171-094D-B544-F564F111B198}"/>
          </ac:spMkLst>
        </pc:spChg>
        <pc:spChg chg="mod">
          <ac:chgData name="fl.endriss@gmail.com" userId="6bd268ef7926a019" providerId="LiveId" clId="{2A829334-1087-4E96-8B9A-560674160980}" dt="2021-06-08T09:48:00.329" v="14644"/>
          <ac:spMkLst>
            <pc:docMk/>
            <pc:sldMk cId="897040975" sldId="272"/>
            <ac:spMk id="25" creationId="{2F4D6410-70CE-0747-BF58-344EAEE03049}"/>
          </ac:spMkLst>
        </pc:spChg>
        <pc:spChg chg="add del mod">
          <ac:chgData name="fl.endriss@gmail.com" userId="6bd268ef7926a019" providerId="LiveId" clId="{2A829334-1087-4E96-8B9A-560674160980}" dt="2021-06-08T09:47:52.150" v="14641" actId="478"/>
          <ac:spMkLst>
            <pc:docMk/>
            <pc:sldMk cId="897040975" sldId="272"/>
            <ac:spMk id="41" creationId="{DD483DAB-146B-4461-B7AF-EB731CAE3CB6}"/>
          </ac:spMkLst>
        </pc:spChg>
        <pc:spChg chg="mod">
          <ac:chgData name="fl.endriss@gmail.com" userId="6bd268ef7926a019" providerId="LiveId" clId="{2A829334-1087-4E96-8B9A-560674160980}" dt="2021-06-08T09:46:18.370" v="14622" actId="14100"/>
          <ac:spMkLst>
            <pc:docMk/>
            <pc:sldMk cId="897040975" sldId="272"/>
            <ac:spMk id="48" creationId="{95172538-FD78-3544-89D3-E7FB6DBF898B}"/>
          </ac:spMkLst>
        </pc:spChg>
        <pc:spChg chg="mod">
          <ac:chgData name="fl.endriss@gmail.com" userId="6bd268ef7926a019" providerId="LiveId" clId="{2A829334-1087-4E96-8B9A-560674160980}" dt="2021-06-08T09:47:56.517" v="14642" actId="14100"/>
          <ac:spMkLst>
            <pc:docMk/>
            <pc:sldMk cId="897040975" sldId="272"/>
            <ac:spMk id="52" creationId="{4689A929-20DA-3A4D-865B-556EF912D7A0}"/>
          </ac:spMkLst>
        </pc:spChg>
      </pc:sldChg>
      <pc:sldChg chg="addSp delSp modSp new del mod">
        <pc:chgData name="fl.endriss@gmail.com" userId="6bd268ef7926a019" providerId="LiveId" clId="{2A829334-1087-4E96-8B9A-560674160980}" dt="2021-06-08T09:36:49.338" v="13714" actId="47"/>
        <pc:sldMkLst>
          <pc:docMk/>
          <pc:sldMk cId="1534867811" sldId="273"/>
        </pc:sldMkLst>
        <pc:spChg chg="mod">
          <ac:chgData name="fl.endriss@gmail.com" userId="6bd268ef7926a019" providerId="LiveId" clId="{2A829334-1087-4E96-8B9A-560674160980}" dt="2021-05-15T10:23:28.948" v="2179" actId="20577"/>
          <ac:spMkLst>
            <pc:docMk/>
            <pc:sldMk cId="1534867811" sldId="273"/>
            <ac:spMk id="2" creationId="{2BB374A4-179E-4964-B676-136F89CB980D}"/>
          </ac:spMkLst>
        </pc:spChg>
        <pc:spChg chg="mod">
          <ac:chgData name="fl.endriss@gmail.com" userId="6bd268ef7926a019" providerId="LiveId" clId="{2A829334-1087-4E96-8B9A-560674160980}" dt="2021-05-17T09:08:02.521" v="6930" actId="1076"/>
          <ac:spMkLst>
            <pc:docMk/>
            <pc:sldMk cId="1534867811" sldId="273"/>
            <ac:spMk id="3" creationId="{974F861C-0640-4960-974B-47BC9B18A383}"/>
          </ac:spMkLst>
        </pc:spChg>
        <pc:spChg chg="add del mod">
          <ac:chgData name="fl.endriss@gmail.com" userId="6bd268ef7926a019" providerId="LiveId" clId="{2A829334-1087-4E96-8B9A-560674160980}" dt="2021-06-08T09:36:45.024" v="13713" actId="478"/>
          <ac:spMkLst>
            <pc:docMk/>
            <pc:sldMk cId="1534867811" sldId="273"/>
            <ac:spMk id="5" creationId="{641E452E-A381-4074-BF24-402CCB906AB6}"/>
          </ac:spMkLst>
        </pc:spChg>
        <pc:spChg chg="add del mod">
          <ac:chgData name="fl.endriss@gmail.com" userId="6bd268ef7926a019" providerId="LiveId" clId="{2A829334-1087-4E96-8B9A-560674160980}" dt="2021-06-08T09:36:38.656" v="13712" actId="478"/>
          <ac:spMkLst>
            <pc:docMk/>
            <pc:sldMk cId="1534867811" sldId="273"/>
            <ac:spMk id="8" creationId="{76A2685D-3A7C-4679-8229-35C84DF34AF4}"/>
          </ac:spMkLst>
        </pc:spChg>
        <pc:picChg chg="add del mod">
          <ac:chgData name="fl.endriss@gmail.com" userId="6bd268ef7926a019" providerId="LiveId" clId="{2A829334-1087-4E96-8B9A-560674160980}" dt="2021-06-08T09:36:37.136" v="13711" actId="478"/>
          <ac:picMkLst>
            <pc:docMk/>
            <pc:sldMk cId="1534867811" sldId="273"/>
            <ac:picMk id="7" creationId="{076ABC51-5D67-480F-BD72-F626C3BB7BE5}"/>
          </ac:picMkLst>
        </pc:picChg>
        <pc:picChg chg="add mod">
          <ac:chgData name="fl.endriss@gmail.com" userId="6bd268ef7926a019" providerId="LiveId" clId="{2A829334-1087-4E96-8B9A-560674160980}" dt="2021-05-17T09:07:59.239" v="6929" actId="1076"/>
          <ac:picMkLst>
            <pc:docMk/>
            <pc:sldMk cId="1534867811" sldId="273"/>
            <ac:picMk id="2050" creationId="{E53C00C8-3679-467C-A000-1C4DE24A0B49}"/>
          </ac:picMkLst>
        </pc:picChg>
      </pc:sldChg>
      <pc:sldChg chg="addSp delSp modSp add del mod">
        <pc:chgData name="fl.endriss@gmail.com" userId="6bd268ef7926a019" providerId="LiveId" clId="{2A829334-1087-4E96-8B9A-560674160980}" dt="2021-06-08T07:55:05.369" v="13372"/>
        <pc:sldMkLst>
          <pc:docMk/>
          <pc:sldMk cId="2793078708" sldId="274"/>
        </pc:sldMkLst>
        <pc:spChg chg="mod">
          <ac:chgData name="fl.endriss@gmail.com" userId="6bd268ef7926a019" providerId="LiveId" clId="{2A829334-1087-4E96-8B9A-560674160980}" dt="2021-05-15T21:43:33.696" v="6329" actId="6549"/>
          <ac:spMkLst>
            <pc:docMk/>
            <pc:sldMk cId="2793078708" sldId="274"/>
            <ac:spMk id="15" creationId="{286C8018-AB32-47B0-8ED0-DE178991E5FB}"/>
          </ac:spMkLst>
        </pc:spChg>
        <pc:spChg chg="del">
          <ac:chgData name="fl.endriss@gmail.com" userId="6bd268ef7926a019" providerId="LiveId" clId="{2A829334-1087-4E96-8B9A-560674160980}" dt="2021-05-15T11:27:37.369" v="3904" actId="478"/>
          <ac:spMkLst>
            <pc:docMk/>
            <pc:sldMk cId="2793078708" sldId="274"/>
            <ac:spMk id="33" creationId="{12473E6F-F602-42F5-B17E-3247038C87F3}"/>
          </ac:spMkLst>
        </pc:spChg>
        <pc:spChg chg="del">
          <ac:chgData name="fl.endriss@gmail.com" userId="6bd268ef7926a019" providerId="LiveId" clId="{2A829334-1087-4E96-8B9A-560674160980}" dt="2021-05-15T11:27:37.369" v="3904" actId="478"/>
          <ac:spMkLst>
            <pc:docMk/>
            <pc:sldMk cId="2793078708" sldId="274"/>
            <ac:spMk id="34" creationId="{08F7B6D2-001F-4E18-8659-CD9F6DB0D198}"/>
          </ac:spMkLst>
        </pc:spChg>
        <pc:spChg chg="del">
          <ac:chgData name="fl.endriss@gmail.com" userId="6bd268ef7926a019" providerId="LiveId" clId="{2A829334-1087-4E96-8B9A-560674160980}" dt="2021-05-15T11:27:37.369" v="3904" actId="478"/>
          <ac:spMkLst>
            <pc:docMk/>
            <pc:sldMk cId="2793078708" sldId="274"/>
            <ac:spMk id="35" creationId="{65EA5695-B63C-4710-82E6-58712ADECF54}"/>
          </ac:spMkLst>
        </pc:spChg>
        <pc:spChg chg="add mod">
          <ac:chgData name="fl.endriss@gmail.com" userId="6bd268ef7926a019" providerId="LiveId" clId="{2A829334-1087-4E96-8B9A-560674160980}" dt="2021-05-15T14:37:37.018" v="4156" actId="14100"/>
          <ac:spMkLst>
            <pc:docMk/>
            <pc:sldMk cId="2793078708" sldId="274"/>
            <ac:spMk id="71" creationId="{5B8EA7A5-74F3-41A1-B9CD-800DB996CCFD}"/>
          </ac:spMkLst>
        </pc:spChg>
        <pc:spChg chg="add mod">
          <ac:chgData name="fl.endriss@gmail.com" userId="6bd268ef7926a019" providerId="LiveId" clId="{2A829334-1087-4E96-8B9A-560674160980}" dt="2021-05-15T14:38:27.117" v="4200" actId="20577"/>
          <ac:spMkLst>
            <pc:docMk/>
            <pc:sldMk cId="2793078708" sldId="274"/>
            <ac:spMk id="72" creationId="{7AE9C83C-AD8D-4488-A89E-89BA89445F29}"/>
          </ac:spMkLst>
        </pc:spChg>
        <pc:spChg chg="add mod">
          <ac:chgData name="fl.endriss@gmail.com" userId="6bd268ef7926a019" providerId="LiveId" clId="{2A829334-1087-4E96-8B9A-560674160980}" dt="2021-05-17T08:53:39.760" v="6859" actId="20577"/>
          <ac:spMkLst>
            <pc:docMk/>
            <pc:sldMk cId="2793078708" sldId="274"/>
            <ac:spMk id="73" creationId="{EE374579-6F17-439D-9BE3-26BB7A39203F}"/>
          </ac:spMkLst>
        </pc:spChg>
        <pc:spChg chg="add mod">
          <ac:chgData name="fl.endriss@gmail.com" userId="6bd268ef7926a019" providerId="LiveId" clId="{2A829334-1087-4E96-8B9A-560674160980}" dt="2021-05-17T08:53:19.667" v="6850"/>
          <ac:spMkLst>
            <pc:docMk/>
            <pc:sldMk cId="2793078708" sldId="274"/>
            <ac:spMk id="75" creationId="{1A09C4A5-DD5F-47DB-838C-F81ABD46935C}"/>
          </ac:spMkLst>
        </pc:spChg>
        <pc:spChg chg="mod">
          <ac:chgData name="fl.endriss@gmail.com" userId="6bd268ef7926a019" providerId="LiveId" clId="{2A829334-1087-4E96-8B9A-560674160980}" dt="2021-05-15T14:05:36.275" v="4072" actId="1037"/>
          <ac:spMkLst>
            <pc:docMk/>
            <pc:sldMk cId="2793078708" sldId="274"/>
            <ac:spMk id="82" creationId="{97B7BF0A-2C6D-40D0-A80D-C14E1D68500A}"/>
          </ac:spMkLst>
        </pc:spChg>
        <pc:spChg chg="mod">
          <ac:chgData name="fl.endriss@gmail.com" userId="6bd268ef7926a019" providerId="LiveId" clId="{2A829334-1087-4E96-8B9A-560674160980}" dt="2021-05-18T09:18:14.256" v="8949" actId="1076"/>
          <ac:spMkLst>
            <pc:docMk/>
            <pc:sldMk cId="2793078708" sldId="274"/>
            <ac:spMk id="83" creationId="{48AA4721-99E2-4256-A90D-6AFC4B112D90}"/>
          </ac:spMkLst>
        </pc:spChg>
        <pc:spChg chg="mod">
          <ac:chgData name="fl.endriss@gmail.com" userId="6bd268ef7926a019" providerId="LiveId" clId="{2A829334-1087-4E96-8B9A-560674160980}" dt="2021-05-15T11:27:55.917" v="3959" actId="1036"/>
          <ac:spMkLst>
            <pc:docMk/>
            <pc:sldMk cId="2793078708" sldId="274"/>
            <ac:spMk id="86" creationId="{75A85D16-721B-4848-9A03-13DCAF40CE4E}"/>
          </ac:spMkLst>
        </pc:spChg>
        <pc:picChg chg="mod">
          <ac:chgData name="fl.endriss@gmail.com" userId="6bd268ef7926a019" providerId="LiveId" clId="{2A829334-1087-4E96-8B9A-560674160980}" dt="2021-05-15T11:27:46.981" v="3955" actId="1035"/>
          <ac:picMkLst>
            <pc:docMk/>
            <pc:sldMk cId="2793078708" sldId="274"/>
            <ac:picMk id="81" creationId="{DA6660E3-733D-4A0D-9368-985E47B03337}"/>
          </ac:picMkLst>
        </pc:picChg>
        <pc:picChg chg="del">
          <ac:chgData name="fl.endriss@gmail.com" userId="6bd268ef7926a019" providerId="LiveId" clId="{2A829334-1087-4E96-8B9A-560674160980}" dt="2021-05-15T11:27:37.369" v="3904" actId="478"/>
          <ac:picMkLst>
            <pc:docMk/>
            <pc:sldMk cId="2793078708" sldId="274"/>
            <ac:picMk id="2050" creationId="{6D34C93C-BC74-4549-8911-A16E9B50FC08}"/>
          </ac:picMkLst>
        </pc:picChg>
        <pc:picChg chg="mod">
          <ac:chgData name="fl.endriss@gmail.com" userId="6bd268ef7926a019" providerId="LiveId" clId="{2A829334-1087-4E96-8B9A-560674160980}" dt="2021-05-15T11:27:55.917" v="3959" actId="1036"/>
          <ac:picMkLst>
            <pc:docMk/>
            <pc:sldMk cId="2793078708" sldId="274"/>
            <ac:picMk id="2060" creationId="{CA12DA23-E46D-4C27-9F40-20D9756143CA}"/>
          </ac:picMkLst>
        </pc:picChg>
      </pc:sldChg>
      <pc:sldChg chg="modSp add mod ord">
        <pc:chgData name="fl.endriss@gmail.com" userId="6bd268ef7926a019" providerId="LiveId" clId="{2A829334-1087-4E96-8B9A-560674160980}" dt="2021-05-15T20:43:35.563" v="5080"/>
        <pc:sldMkLst>
          <pc:docMk/>
          <pc:sldMk cId="2353288466" sldId="275"/>
        </pc:sldMkLst>
        <pc:spChg chg="mod">
          <ac:chgData name="fl.endriss@gmail.com" userId="6bd268ef7926a019" providerId="LiveId" clId="{2A829334-1087-4E96-8B9A-560674160980}" dt="2021-05-15T20:35:16.243" v="4382" actId="20577"/>
          <ac:spMkLst>
            <pc:docMk/>
            <pc:sldMk cId="2353288466" sldId="275"/>
            <ac:spMk id="2" creationId="{8C27984B-1848-4E08-97A4-0CF4404BA6C6}"/>
          </ac:spMkLst>
        </pc:spChg>
        <pc:picChg chg="mod modCrop">
          <ac:chgData name="fl.endriss@gmail.com" userId="6bd268ef7926a019" providerId="LiveId" clId="{2A829334-1087-4E96-8B9A-560674160980}" dt="2021-05-15T20:25:23.784" v="4206" actId="1076"/>
          <ac:picMkLst>
            <pc:docMk/>
            <pc:sldMk cId="2353288466" sldId="275"/>
            <ac:picMk id="6" creationId="{8C433848-7FDC-4263-8577-FBC39A96AF01}"/>
          </ac:picMkLst>
        </pc:picChg>
      </pc:sldChg>
      <pc:sldChg chg="addSp delSp modSp add del mod">
        <pc:chgData name="fl.endriss@gmail.com" userId="6bd268ef7926a019" providerId="LiveId" clId="{2A829334-1087-4E96-8B9A-560674160980}" dt="2021-06-08T07:55:05.369" v="13372"/>
        <pc:sldMkLst>
          <pc:docMk/>
          <pc:sldMk cId="2107266241" sldId="276"/>
        </pc:sldMkLst>
        <pc:spChg chg="mod">
          <ac:chgData name="fl.endriss@gmail.com" userId="6bd268ef7926a019" providerId="LiveId" clId="{2A829334-1087-4E96-8B9A-560674160980}" dt="2021-05-15T21:43:27.608" v="6324" actId="6549"/>
          <ac:spMkLst>
            <pc:docMk/>
            <pc:sldMk cId="2107266241" sldId="276"/>
            <ac:spMk id="15" creationId="{286C8018-AB32-47B0-8ED0-DE178991E5FB}"/>
          </ac:spMkLst>
        </pc:spChg>
        <pc:spChg chg="del">
          <ac:chgData name="fl.endriss@gmail.com" userId="6bd268ef7926a019" providerId="LiveId" clId="{2A829334-1087-4E96-8B9A-560674160980}" dt="2021-05-15T20:58:27.917" v="5149" actId="478"/>
          <ac:spMkLst>
            <pc:docMk/>
            <pc:sldMk cId="2107266241" sldId="276"/>
            <ac:spMk id="22" creationId="{1297B543-37CD-4E88-BD92-E249FD7E963C}"/>
          </ac:spMkLst>
        </pc:spChg>
        <pc:spChg chg="mod">
          <ac:chgData name="fl.endriss@gmail.com" userId="6bd268ef7926a019" providerId="LiveId" clId="{2A829334-1087-4E96-8B9A-560674160980}" dt="2021-05-15T20:58:22.869" v="5148" actId="20577"/>
          <ac:spMkLst>
            <pc:docMk/>
            <pc:sldMk cId="2107266241" sldId="276"/>
            <ac:spMk id="23" creationId="{204159A1-E99E-4084-9D47-071C27D3CAC7}"/>
          </ac:spMkLst>
        </pc:spChg>
        <pc:spChg chg="mod">
          <ac:chgData name="fl.endriss@gmail.com" userId="6bd268ef7926a019" providerId="LiveId" clId="{2A829334-1087-4E96-8B9A-560674160980}" dt="2021-05-15T20:59:30.047" v="5214" actId="20577"/>
          <ac:spMkLst>
            <pc:docMk/>
            <pc:sldMk cId="2107266241" sldId="276"/>
            <ac:spMk id="24" creationId="{195741E3-F93A-4B71-B472-94F1D20CDCAA}"/>
          </ac:spMkLst>
        </pc:spChg>
        <pc:spChg chg="mod">
          <ac:chgData name="fl.endriss@gmail.com" userId="6bd268ef7926a019" providerId="LiveId" clId="{2A829334-1087-4E96-8B9A-560674160980}" dt="2021-05-15T20:59:27.640" v="5207"/>
          <ac:spMkLst>
            <pc:docMk/>
            <pc:sldMk cId="2107266241" sldId="276"/>
            <ac:spMk id="25" creationId="{1E4CA384-29CC-41F7-AF97-8755ACF7563A}"/>
          </ac:spMkLst>
        </pc:spChg>
        <pc:spChg chg="mod">
          <ac:chgData name="fl.endriss@gmail.com" userId="6bd268ef7926a019" providerId="LiveId" clId="{2A829334-1087-4E96-8B9A-560674160980}" dt="2021-05-15T20:59:23.234" v="5205"/>
          <ac:spMkLst>
            <pc:docMk/>
            <pc:sldMk cId="2107266241" sldId="276"/>
            <ac:spMk id="26" creationId="{330470F8-68F4-4155-B401-BEC89A8ABE43}"/>
          </ac:spMkLst>
        </pc:spChg>
        <pc:spChg chg="mod">
          <ac:chgData name="fl.endriss@gmail.com" userId="6bd268ef7926a019" providerId="LiveId" clId="{2A829334-1087-4E96-8B9A-560674160980}" dt="2021-05-15T20:59:18.977" v="5204"/>
          <ac:spMkLst>
            <pc:docMk/>
            <pc:sldMk cId="2107266241" sldId="276"/>
            <ac:spMk id="27" creationId="{49B08A0F-2D3E-4755-95A9-EF6B4931A848}"/>
          </ac:spMkLst>
        </pc:spChg>
        <pc:spChg chg="mod">
          <ac:chgData name="fl.endriss@gmail.com" userId="6bd268ef7926a019" providerId="LiveId" clId="{2A829334-1087-4E96-8B9A-560674160980}" dt="2021-05-15T20:59:13.852" v="5202"/>
          <ac:spMkLst>
            <pc:docMk/>
            <pc:sldMk cId="2107266241" sldId="276"/>
            <ac:spMk id="28" creationId="{156216D1-1B2D-44E0-8FCA-69CACF09640A}"/>
          </ac:spMkLst>
        </pc:spChg>
        <pc:spChg chg="mod">
          <ac:chgData name="fl.endriss@gmail.com" userId="6bd268ef7926a019" providerId="LiveId" clId="{2A829334-1087-4E96-8B9A-560674160980}" dt="2021-05-15T20:59:09.285" v="5201"/>
          <ac:spMkLst>
            <pc:docMk/>
            <pc:sldMk cId="2107266241" sldId="276"/>
            <ac:spMk id="29" creationId="{F8D02EF0-CFE4-420A-B0B4-7A5713668D6A}"/>
          </ac:spMkLst>
        </pc:spChg>
        <pc:spChg chg="mod">
          <ac:chgData name="fl.endriss@gmail.com" userId="6bd268ef7926a019" providerId="LiveId" clId="{2A829334-1087-4E96-8B9A-560674160980}" dt="2021-05-15T20:59:44.245" v="5231" actId="20577"/>
          <ac:spMkLst>
            <pc:docMk/>
            <pc:sldMk cId="2107266241" sldId="276"/>
            <ac:spMk id="30" creationId="{658330C8-3438-4674-98A0-63B0D3D9FB1E}"/>
          </ac:spMkLst>
        </pc:spChg>
        <pc:spChg chg="del">
          <ac:chgData name="fl.endriss@gmail.com" userId="6bd268ef7926a019" providerId="LiveId" clId="{2A829334-1087-4E96-8B9A-560674160980}" dt="2021-05-15T20:59:47.570" v="5232" actId="478"/>
          <ac:spMkLst>
            <pc:docMk/>
            <pc:sldMk cId="2107266241" sldId="276"/>
            <ac:spMk id="31" creationId="{510D23F3-EC46-47F9-AA0F-4A08B59BA93D}"/>
          </ac:spMkLst>
        </pc:spChg>
        <pc:spChg chg="del">
          <ac:chgData name="fl.endriss@gmail.com" userId="6bd268ef7926a019" providerId="LiveId" clId="{2A829334-1087-4E96-8B9A-560674160980}" dt="2021-05-15T21:03:05.541" v="5243" actId="478"/>
          <ac:spMkLst>
            <pc:docMk/>
            <pc:sldMk cId="2107266241" sldId="276"/>
            <ac:spMk id="32" creationId="{D2EA1304-960B-4E3F-A270-8DD57B314FE5}"/>
          </ac:spMkLst>
        </pc:spChg>
        <pc:spChg chg="del">
          <ac:chgData name="fl.endriss@gmail.com" userId="6bd268ef7926a019" providerId="LiveId" clId="{2A829334-1087-4E96-8B9A-560674160980}" dt="2021-05-15T21:02:54.175" v="5239" actId="478"/>
          <ac:spMkLst>
            <pc:docMk/>
            <pc:sldMk cId="2107266241" sldId="276"/>
            <ac:spMk id="36" creationId="{70F4005E-1352-4FA3-9B15-381C4A7126FA}"/>
          </ac:spMkLst>
        </pc:spChg>
        <pc:spChg chg="add mod">
          <ac:chgData name="fl.endriss@gmail.com" userId="6bd268ef7926a019" providerId="LiveId" clId="{2A829334-1087-4E96-8B9A-560674160980}" dt="2021-05-17T08:53:20.981" v="6851"/>
          <ac:spMkLst>
            <pc:docMk/>
            <pc:sldMk cId="2107266241" sldId="276"/>
            <ac:spMk id="36" creationId="{C0139ADC-6D4F-4DA6-8993-B5F3289D7631}"/>
          </ac:spMkLst>
        </pc:spChg>
        <pc:spChg chg="mod">
          <ac:chgData name="fl.endriss@gmail.com" userId="6bd268ef7926a019" providerId="LiveId" clId="{2A829334-1087-4E96-8B9A-560674160980}" dt="2021-05-15T21:05:46.404" v="5269" actId="1076"/>
          <ac:spMkLst>
            <pc:docMk/>
            <pc:sldMk cId="2107266241" sldId="276"/>
            <ac:spMk id="37" creationId="{9C68F307-15F0-4389-82F0-62401AB23222}"/>
          </ac:spMkLst>
        </pc:spChg>
        <pc:spChg chg="add mod">
          <ac:chgData name="fl.endriss@gmail.com" userId="6bd268ef7926a019" providerId="LiveId" clId="{2A829334-1087-4E96-8B9A-560674160980}" dt="2021-05-18T09:18:19.599" v="8951"/>
          <ac:spMkLst>
            <pc:docMk/>
            <pc:sldMk cId="2107266241" sldId="276"/>
            <ac:spMk id="38" creationId="{29F0FFE9-D83C-4661-823E-8C0CC64306B0}"/>
          </ac:spMkLst>
        </pc:spChg>
        <pc:spChg chg="del">
          <ac:chgData name="fl.endriss@gmail.com" userId="6bd268ef7926a019" providerId="LiveId" clId="{2A829334-1087-4E96-8B9A-560674160980}" dt="2021-05-15T21:03:30.715" v="5251" actId="478"/>
          <ac:spMkLst>
            <pc:docMk/>
            <pc:sldMk cId="2107266241" sldId="276"/>
            <ac:spMk id="39" creationId="{FB298A05-DEA1-40BF-BCA4-6C4D3AD3E62E}"/>
          </ac:spMkLst>
        </pc:spChg>
        <pc:spChg chg="del">
          <ac:chgData name="fl.endriss@gmail.com" userId="6bd268ef7926a019" providerId="LiveId" clId="{2A829334-1087-4E96-8B9A-560674160980}" dt="2021-05-15T21:03:13.168" v="5246" actId="478"/>
          <ac:spMkLst>
            <pc:docMk/>
            <pc:sldMk cId="2107266241" sldId="276"/>
            <ac:spMk id="40" creationId="{E473E185-FF0C-4C6D-A6E4-86C95FC5B4C0}"/>
          </ac:spMkLst>
        </pc:spChg>
        <pc:spChg chg="del">
          <ac:chgData name="fl.endriss@gmail.com" userId="6bd268ef7926a019" providerId="LiveId" clId="{2A829334-1087-4E96-8B9A-560674160980}" dt="2021-05-15T21:02:56.381" v="5240" actId="478"/>
          <ac:spMkLst>
            <pc:docMk/>
            <pc:sldMk cId="2107266241" sldId="276"/>
            <ac:spMk id="43" creationId="{9BF839FC-74A1-4CE7-8AC5-C275C45D229D}"/>
          </ac:spMkLst>
        </pc:spChg>
        <pc:spChg chg="del">
          <ac:chgData name="fl.endriss@gmail.com" userId="6bd268ef7926a019" providerId="LiveId" clId="{2A829334-1087-4E96-8B9A-560674160980}" dt="2021-05-15T21:03:00.194" v="5241" actId="478"/>
          <ac:spMkLst>
            <pc:docMk/>
            <pc:sldMk cId="2107266241" sldId="276"/>
            <ac:spMk id="44" creationId="{276415A8-5B0A-4741-83FF-D27E4067F239}"/>
          </ac:spMkLst>
        </pc:spChg>
        <pc:spChg chg="del">
          <ac:chgData name="fl.endriss@gmail.com" userId="6bd268ef7926a019" providerId="LiveId" clId="{2A829334-1087-4E96-8B9A-560674160980}" dt="2021-05-15T21:03:02.654" v="5242" actId="478"/>
          <ac:spMkLst>
            <pc:docMk/>
            <pc:sldMk cId="2107266241" sldId="276"/>
            <ac:spMk id="45" creationId="{A1B71340-B5E2-496C-A55E-15799ADE6030}"/>
          </ac:spMkLst>
        </pc:spChg>
        <pc:spChg chg="del">
          <ac:chgData name="fl.endriss@gmail.com" userId="6bd268ef7926a019" providerId="LiveId" clId="{2A829334-1087-4E96-8B9A-560674160980}" dt="2021-05-15T21:03:15.791" v="5247" actId="478"/>
          <ac:spMkLst>
            <pc:docMk/>
            <pc:sldMk cId="2107266241" sldId="276"/>
            <ac:spMk id="47" creationId="{7B9BC269-512D-450E-AA0F-CD3DC176B24B}"/>
          </ac:spMkLst>
        </pc:spChg>
        <pc:spChg chg="del">
          <ac:chgData name="fl.endriss@gmail.com" userId="6bd268ef7926a019" providerId="LiveId" clId="{2A829334-1087-4E96-8B9A-560674160980}" dt="2021-05-15T21:03:29.534" v="5250" actId="478"/>
          <ac:spMkLst>
            <pc:docMk/>
            <pc:sldMk cId="2107266241" sldId="276"/>
            <ac:spMk id="50" creationId="{D988891C-D8A4-4354-9B41-DECD5B3838F9}"/>
          </ac:spMkLst>
        </pc:spChg>
        <pc:spChg chg="del">
          <ac:chgData name="fl.endriss@gmail.com" userId="6bd268ef7926a019" providerId="LiveId" clId="{2A829334-1087-4E96-8B9A-560674160980}" dt="2021-05-15T21:03:28.347" v="5249" actId="478"/>
          <ac:spMkLst>
            <pc:docMk/>
            <pc:sldMk cId="2107266241" sldId="276"/>
            <ac:spMk id="52" creationId="{5909DE97-E8FE-4540-8100-FDC8556DF8E6}"/>
          </ac:spMkLst>
        </pc:spChg>
        <pc:spChg chg="mod">
          <ac:chgData name="fl.endriss@gmail.com" userId="6bd268ef7926a019" providerId="LiveId" clId="{2A829334-1087-4E96-8B9A-560674160980}" dt="2021-05-15T21:05:52.870" v="5303" actId="1037"/>
          <ac:spMkLst>
            <pc:docMk/>
            <pc:sldMk cId="2107266241" sldId="276"/>
            <ac:spMk id="55" creationId="{02E314D7-3B36-42BB-B94B-84398C11B8F0}"/>
          </ac:spMkLst>
        </pc:spChg>
        <pc:spChg chg="mod">
          <ac:chgData name="fl.endriss@gmail.com" userId="6bd268ef7926a019" providerId="LiveId" clId="{2A829334-1087-4E96-8B9A-560674160980}" dt="2021-05-15T21:05:52.870" v="5303" actId="1037"/>
          <ac:spMkLst>
            <pc:docMk/>
            <pc:sldMk cId="2107266241" sldId="276"/>
            <ac:spMk id="57" creationId="{F010D9A2-5B29-47AF-8C17-837B56177E1D}"/>
          </ac:spMkLst>
        </pc:spChg>
        <pc:spChg chg="mod">
          <ac:chgData name="fl.endriss@gmail.com" userId="6bd268ef7926a019" providerId="LiveId" clId="{2A829334-1087-4E96-8B9A-560674160980}" dt="2021-05-15T21:05:52.870" v="5303" actId="1037"/>
          <ac:spMkLst>
            <pc:docMk/>
            <pc:sldMk cId="2107266241" sldId="276"/>
            <ac:spMk id="58" creationId="{0586439C-5AB4-4017-8C6F-DB1267A3AA39}"/>
          </ac:spMkLst>
        </pc:spChg>
        <pc:spChg chg="del">
          <ac:chgData name="fl.endriss@gmail.com" userId="6bd268ef7926a019" providerId="LiveId" clId="{2A829334-1087-4E96-8B9A-560674160980}" dt="2021-05-15T20:56:48.434" v="5117" actId="478"/>
          <ac:spMkLst>
            <pc:docMk/>
            <pc:sldMk cId="2107266241" sldId="276"/>
            <ac:spMk id="59" creationId="{8903B1C3-2F2B-426D-9CA9-6791DBDC32BD}"/>
          </ac:spMkLst>
        </pc:spChg>
        <pc:spChg chg="del">
          <ac:chgData name="fl.endriss@gmail.com" userId="6bd268ef7926a019" providerId="LiveId" clId="{2A829334-1087-4E96-8B9A-560674160980}" dt="2021-05-15T20:56:50.893" v="5118" actId="478"/>
          <ac:spMkLst>
            <pc:docMk/>
            <pc:sldMk cId="2107266241" sldId="276"/>
            <ac:spMk id="61" creationId="{62C9997B-4947-4491-AD9D-E1C8280BAC8C}"/>
          </ac:spMkLst>
        </pc:spChg>
        <pc:spChg chg="del mod">
          <ac:chgData name="fl.endriss@gmail.com" userId="6bd268ef7926a019" providerId="LiveId" clId="{2A829334-1087-4E96-8B9A-560674160980}" dt="2021-05-15T20:56:55.945" v="5121" actId="478"/>
          <ac:spMkLst>
            <pc:docMk/>
            <pc:sldMk cId="2107266241" sldId="276"/>
            <ac:spMk id="62" creationId="{3646F099-53EB-4048-9D06-79E8D231354F}"/>
          </ac:spMkLst>
        </pc:spChg>
        <pc:spChg chg="del">
          <ac:chgData name="fl.endriss@gmail.com" userId="6bd268ef7926a019" providerId="LiveId" clId="{2A829334-1087-4E96-8B9A-560674160980}" dt="2021-05-15T20:56:58.893" v="5122" actId="478"/>
          <ac:spMkLst>
            <pc:docMk/>
            <pc:sldMk cId="2107266241" sldId="276"/>
            <ac:spMk id="63" creationId="{ADC7A8C4-A15D-4B59-9E04-BE2D51285F7E}"/>
          </ac:spMkLst>
        </pc:spChg>
        <pc:spChg chg="del mod">
          <ac:chgData name="fl.endriss@gmail.com" userId="6bd268ef7926a019" providerId="LiveId" clId="{2A829334-1087-4E96-8B9A-560674160980}" dt="2021-05-15T20:57:06.347" v="5126" actId="478"/>
          <ac:spMkLst>
            <pc:docMk/>
            <pc:sldMk cId="2107266241" sldId="276"/>
            <ac:spMk id="65" creationId="{BA3EC8A5-45CE-466C-9F3D-601399CC0CD5}"/>
          </ac:spMkLst>
        </pc:spChg>
        <pc:spChg chg="del">
          <ac:chgData name="fl.endriss@gmail.com" userId="6bd268ef7926a019" providerId="LiveId" clId="{2A829334-1087-4E96-8B9A-560674160980}" dt="2021-05-15T20:57:08.106" v="5127" actId="478"/>
          <ac:spMkLst>
            <pc:docMk/>
            <pc:sldMk cId="2107266241" sldId="276"/>
            <ac:spMk id="66" creationId="{361B48F7-C7ED-449E-BD35-AA56B71C2229}"/>
          </ac:spMkLst>
        </pc:spChg>
        <pc:spChg chg="del">
          <ac:chgData name="fl.endriss@gmail.com" userId="6bd268ef7926a019" providerId="LiveId" clId="{2A829334-1087-4E96-8B9A-560674160980}" dt="2021-05-15T20:57:11.099" v="5128" actId="478"/>
          <ac:spMkLst>
            <pc:docMk/>
            <pc:sldMk cId="2107266241" sldId="276"/>
            <ac:spMk id="67" creationId="{5BF11C10-931B-4A9F-86E6-73AA0C4BB5B6}"/>
          </ac:spMkLst>
        </pc:spChg>
        <pc:spChg chg="del">
          <ac:chgData name="fl.endriss@gmail.com" userId="6bd268ef7926a019" providerId="LiveId" clId="{2A829334-1087-4E96-8B9A-560674160980}" dt="2021-05-15T20:57:18.567" v="5131" actId="478"/>
          <ac:spMkLst>
            <pc:docMk/>
            <pc:sldMk cId="2107266241" sldId="276"/>
            <ac:spMk id="68" creationId="{888BCFD1-D5C8-4847-9696-7BA6DEB40742}"/>
          </ac:spMkLst>
        </pc:spChg>
        <pc:spChg chg="del">
          <ac:chgData name="fl.endriss@gmail.com" userId="6bd268ef7926a019" providerId="LiveId" clId="{2A829334-1087-4E96-8B9A-560674160980}" dt="2021-05-15T20:57:17.048" v="5130" actId="478"/>
          <ac:spMkLst>
            <pc:docMk/>
            <pc:sldMk cId="2107266241" sldId="276"/>
            <ac:spMk id="70" creationId="{17A3AA00-3CA1-48D1-918B-95929BDD4C07}"/>
          </ac:spMkLst>
        </pc:spChg>
        <pc:spChg chg="del">
          <ac:chgData name="fl.endriss@gmail.com" userId="6bd268ef7926a019" providerId="LiveId" clId="{2A829334-1087-4E96-8B9A-560674160980}" dt="2021-05-15T20:56:52.150" v="5119" actId="478"/>
          <ac:spMkLst>
            <pc:docMk/>
            <pc:sldMk cId="2107266241" sldId="276"/>
            <ac:spMk id="74" creationId="{B0546F01-9CB8-47D2-BE39-3C9B47FE87D2}"/>
          </ac:spMkLst>
        </pc:spChg>
        <pc:spChg chg="add mod">
          <ac:chgData name="fl.endriss@gmail.com" userId="6bd268ef7926a019" providerId="LiveId" clId="{2A829334-1087-4E96-8B9A-560674160980}" dt="2021-05-15T21:32:38.832" v="5928" actId="20577"/>
          <ac:spMkLst>
            <pc:docMk/>
            <pc:sldMk cId="2107266241" sldId="276"/>
            <ac:spMk id="75" creationId="{74C8D6F5-D6C2-49E5-9174-B1880503506D}"/>
          </ac:spMkLst>
        </pc:spChg>
        <pc:spChg chg="add mod">
          <ac:chgData name="fl.endriss@gmail.com" userId="6bd268ef7926a019" providerId="LiveId" clId="{2A829334-1087-4E96-8B9A-560674160980}" dt="2021-05-15T21:34:58.533" v="6173" actId="6549"/>
          <ac:spMkLst>
            <pc:docMk/>
            <pc:sldMk cId="2107266241" sldId="276"/>
            <ac:spMk id="76" creationId="{E23EF2DF-A875-4640-96A6-EF3D0D4EEBDC}"/>
          </ac:spMkLst>
        </pc:spChg>
        <pc:spChg chg="add mod">
          <ac:chgData name="fl.endriss@gmail.com" userId="6bd268ef7926a019" providerId="LiveId" clId="{2A829334-1087-4E96-8B9A-560674160980}" dt="2021-05-15T21:33:42.793" v="5972" actId="14100"/>
          <ac:spMkLst>
            <pc:docMk/>
            <pc:sldMk cId="2107266241" sldId="276"/>
            <ac:spMk id="77" creationId="{2C7F7ACC-537D-4E8C-978A-AF7F882790DF}"/>
          </ac:spMkLst>
        </pc:spChg>
        <pc:spChg chg="del">
          <ac:chgData name="fl.endriss@gmail.com" userId="6bd268ef7926a019" providerId="LiveId" clId="{2A829334-1087-4E96-8B9A-560674160980}" dt="2021-05-15T21:03:08.264" v="5244" actId="478"/>
          <ac:spMkLst>
            <pc:docMk/>
            <pc:sldMk cId="2107266241" sldId="276"/>
            <ac:spMk id="79" creationId="{6FB0AB95-C33C-4E71-951F-C86E93CE26B2}"/>
          </ac:spMkLst>
        </pc:spChg>
        <pc:spChg chg="del">
          <ac:chgData name="fl.endriss@gmail.com" userId="6bd268ef7926a019" providerId="LiveId" clId="{2A829334-1087-4E96-8B9A-560674160980}" dt="2021-05-15T20:57:03.107" v="5124" actId="478"/>
          <ac:spMkLst>
            <pc:docMk/>
            <pc:sldMk cId="2107266241" sldId="276"/>
            <ac:spMk id="80" creationId="{5981ECCB-ADD4-4573-8EC9-315AD2AA2D96}"/>
          </ac:spMkLst>
        </pc:spChg>
        <pc:spChg chg="del">
          <ac:chgData name="fl.endriss@gmail.com" userId="6bd268ef7926a019" providerId="LiveId" clId="{2A829334-1087-4E96-8B9A-560674160980}" dt="2021-05-18T09:18:19.349" v="8950" actId="478"/>
          <ac:spMkLst>
            <pc:docMk/>
            <pc:sldMk cId="2107266241" sldId="276"/>
            <ac:spMk id="83" creationId="{48AA4721-99E2-4256-A90D-6AFC4B112D90}"/>
          </ac:spMkLst>
        </pc:spChg>
        <pc:spChg chg="add mod">
          <ac:chgData name="fl.endriss@gmail.com" userId="6bd268ef7926a019" providerId="LiveId" clId="{2A829334-1087-4E96-8B9A-560674160980}" dt="2021-05-15T21:34:49.485" v="6172" actId="242"/>
          <ac:spMkLst>
            <pc:docMk/>
            <pc:sldMk cId="2107266241" sldId="276"/>
            <ac:spMk id="84" creationId="{2F722281-E5E1-484E-B95E-38BFA9BBD4C8}"/>
          </ac:spMkLst>
        </pc:spChg>
        <pc:spChg chg="add mod">
          <ac:chgData name="fl.endriss@gmail.com" userId="6bd268ef7926a019" providerId="LiveId" clId="{2A829334-1087-4E96-8B9A-560674160980}" dt="2021-05-15T21:35:16.621" v="6182" actId="20577"/>
          <ac:spMkLst>
            <pc:docMk/>
            <pc:sldMk cId="2107266241" sldId="276"/>
            <ac:spMk id="85" creationId="{46264B10-A5C3-4D75-BD70-098C67E69A75}"/>
          </ac:spMkLst>
        </pc:spChg>
        <pc:picChg chg="add del">
          <ac:chgData name="fl.endriss@gmail.com" userId="6bd268ef7926a019" providerId="LiveId" clId="{2A829334-1087-4E96-8B9A-560674160980}" dt="2021-05-15T21:06:14.277" v="5306" actId="478"/>
          <ac:picMkLst>
            <pc:docMk/>
            <pc:sldMk cId="2107266241" sldId="276"/>
            <ac:picMk id="3" creationId="{6EC9367E-2575-47A4-82E8-7AB5035CE9AB}"/>
          </ac:picMkLst>
        </pc:picChg>
        <pc:picChg chg="del">
          <ac:chgData name="fl.endriss@gmail.com" userId="6bd268ef7926a019" providerId="LiveId" clId="{2A829334-1087-4E96-8B9A-560674160980}" dt="2021-05-15T21:03:10.093" v="5245" actId="478"/>
          <ac:picMkLst>
            <pc:docMk/>
            <pc:sldMk cId="2107266241" sldId="276"/>
            <ac:picMk id="46" creationId="{80DB2C25-CD55-4C93-9A68-E69DADD59D11}"/>
          </ac:picMkLst>
        </pc:picChg>
        <pc:picChg chg="del">
          <ac:chgData name="fl.endriss@gmail.com" userId="6bd268ef7926a019" providerId="LiveId" clId="{2A829334-1087-4E96-8B9A-560674160980}" dt="2021-05-15T21:03:25.122" v="5248" actId="478"/>
          <ac:picMkLst>
            <pc:docMk/>
            <pc:sldMk cId="2107266241" sldId="276"/>
            <ac:picMk id="51" creationId="{47E0F82B-74A6-4BDC-AF23-223AB3E78690}"/>
          </ac:picMkLst>
        </pc:picChg>
        <pc:picChg chg="del">
          <ac:chgData name="fl.endriss@gmail.com" userId="6bd268ef7926a019" providerId="LiveId" clId="{2A829334-1087-4E96-8B9A-560674160980}" dt="2021-05-15T20:56:46.876" v="5116" actId="478"/>
          <ac:picMkLst>
            <pc:docMk/>
            <pc:sldMk cId="2107266241" sldId="276"/>
            <ac:picMk id="60" creationId="{6050040B-72CB-4C43-849A-9BDF2566EBDF}"/>
          </ac:picMkLst>
        </pc:picChg>
        <pc:picChg chg="del">
          <ac:chgData name="fl.endriss@gmail.com" userId="6bd268ef7926a019" providerId="LiveId" clId="{2A829334-1087-4E96-8B9A-560674160980}" dt="2021-05-15T20:57:00.144" v="5123" actId="478"/>
          <ac:picMkLst>
            <pc:docMk/>
            <pc:sldMk cId="2107266241" sldId="276"/>
            <ac:picMk id="64" creationId="{E954B6FE-AB0B-4666-BF16-BC9B27466F05}"/>
          </ac:picMkLst>
        </pc:picChg>
        <pc:picChg chg="del">
          <ac:chgData name="fl.endriss@gmail.com" userId="6bd268ef7926a019" providerId="LiveId" clId="{2A829334-1087-4E96-8B9A-560674160980}" dt="2021-05-15T20:57:13.084" v="5129" actId="478"/>
          <ac:picMkLst>
            <pc:docMk/>
            <pc:sldMk cId="2107266241" sldId="276"/>
            <ac:picMk id="69" creationId="{E046ABE2-50CE-4F2C-A1F5-365083BF278D}"/>
          </ac:picMkLst>
        </pc:picChg>
        <pc:picChg chg="add mod">
          <ac:chgData name="fl.endriss@gmail.com" userId="6bd268ef7926a019" providerId="LiveId" clId="{2A829334-1087-4E96-8B9A-560674160980}" dt="2021-05-15T21:32:43.781" v="5949" actId="1035"/>
          <ac:picMkLst>
            <pc:docMk/>
            <pc:sldMk cId="2107266241" sldId="276"/>
            <ac:picMk id="73" creationId="{5953DD5F-DC0F-44A9-A96F-4AE58CEEE743}"/>
          </ac:picMkLst>
        </pc:picChg>
        <pc:picChg chg="add mod">
          <ac:chgData name="fl.endriss@gmail.com" userId="6bd268ef7926a019" providerId="LiveId" clId="{2A829334-1087-4E96-8B9A-560674160980}" dt="2021-05-15T21:33:52.087" v="5974" actId="1076"/>
          <ac:picMkLst>
            <pc:docMk/>
            <pc:sldMk cId="2107266241" sldId="276"/>
            <ac:picMk id="78" creationId="{D4958258-E0A6-4E7C-986B-8138F6EDF366}"/>
          </ac:picMkLst>
        </pc:picChg>
        <pc:picChg chg="del">
          <ac:chgData name="fl.endriss@gmail.com" userId="6bd268ef7926a019" providerId="LiveId" clId="{2A829334-1087-4E96-8B9A-560674160980}" dt="2021-05-15T21:02:49.516" v="5237" actId="478"/>
          <ac:picMkLst>
            <pc:docMk/>
            <pc:sldMk cId="2107266241" sldId="276"/>
            <ac:picMk id="2052" creationId="{64A65BB5-1096-4283-8897-01718343BD05}"/>
          </ac:picMkLst>
        </pc:picChg>
        <pc:picChg chg="del">
          <ac:chgData name="fl.endriss@gmail.com" userId="6bd268ef7926a019" providerId="LiveId" clId="{2A829334-1087-4E96-8B9A-560674160980}" dt="2021-05-15T21:02:51.021" v="5238" actId="478"/>
          <ac:picMkLst>
            <pc:docMk/>
            <pc:sldMk cId="2107266241" sldId="276"/>
            <ac:picMk id="2054" creationId="{A284835F-2B91-448C-B507-65593DDF1698}"/>
          </ac:picMkLst>
        </pc:picChg>
        <pc:picChg chg="add mod">
          <ac:chgData name="fl.endriss@gmail.com" userId="6bd268ef7926a019" providerId="LiveId" clId="{2A829334-1087-4E96-8B9A-560674160980}" dt="2021-05-15T21:41:07.511" v="6252" actId="1076"/>
          <ac:picMkLst>
            <pc:docMk/>
            <pc:sldMk cId="2107266241" sldId="276"/>
            <ac:picMk id="5122" creationId="{A9B9D8BB-AF76-47A9-8689-D584A98D5248}"/>
          </ac:picMkLst>
        </pc:picChg>
      </pc:sldChg>
      <pc:sldChg chg="new del">
        <pc:chgData name="fl.endriss@gmail.com" userId="6bd268ef7926a019" providerId="LiveId" clId="{2A829334-1087-4E96-8B9A-560674160980}" dt="2021-05-15T20:42:35.761" v="5070" actId="47"/>
        <pc:sldMkLst>
          <pc:docMk/>
          <pc:sldMk cId="3825498522" sldId="276"/>
        </pc:sldMkLst>
      </pc:sldChg>
      <pc:sldChg chg="addSp delSp modSp add del mod">
        <pc:chgData name="fl.endriss@gmail.com" userId="6bd268ef7926a019" providerId="LiveId" clId="{2A829334-1087-4E96-8B9A-560674160980}" dt="2021-06-08T07:55:05.369" v="13372"/>
        <pc:sldMkLst>
          <pc:docMk/>
          <pc:sldMk cId="2269629229" sldId="277"/>
        </pc:sldMkLst>
        <pc:spChg chg="add del mod">
          <ac:chgData name="fl.endriss@gmail.com" userId="6bd268ef7926a019" providerId="LiveId" clId="{2A829334-1087-4E96-8B9A-560674160980}" dt="2021-06-01T18:00:06.331" v="12219" actId="478"/>
          <ac:spMkLst>
            <pc:docMk/>
            <pc:sldMk cId="2269629229" sldId="277"/>
            <ac:spMk id="3" creationId="{0058054B-38D1-44BC-93D0-9E1894B3A66F}"/>
          </ac:spMkLst>
        </pc:spChg>
        <pc:spChg chg="mod">
          <ac:chgData name="fl.endriss@gmail.com" userId="6bd268ef7926a019" providerId="LiveId" clId="{2A829334-1087-4E96-8B9A-560674160980}" dt="2021-06-01T17:53:32.898" v="12033" actId="20577"/>
          <ac:spMkLst>
            <pc:docMk/>
            <pc:sldMk cId="2269629229" sldId="277"/>
            <ac:spMk id="15" creationId="{286C8018-AB32-47B0-8ED0-DE178991E5FB}"/>
          </ac:spMkLst>
        </pc:spChg>
        <pc:spChg chg="mod">
          <ac:chgData name="fl.endriss@gmail.com" userId="6bd268ef7926a019" providerId="LiveId" clId="{2A829334-1087-4E96-8B9A-560674160980}" dt="2021-05-15T21:08:23.520" v="5342" actId="108"/>
          <ac:spMkLst>
            <pc:docMk/>
            <pc:sldMk cId="2269629229" sldId="277"/>
            <ac:spMk id="23" creationId="{204159A1-E99E-4084-9D47-071C27D3CAC7}"/>
          </ac:spMkLst>
        </pc:spChg>
        <pc:spChg chg="mod">
          <ac:chgData name="fl.endriss@gmail.com" userId="6bd268ef7926a019" providerId="LiveId" clId="{2A829334-1087-4E96-8B9A-560674160980}" dt="2021-05-15T21:08:17.204" v="5341" actId="108"/>
          <ac:spMkLst>
            <pc:docMk/>
            <pc:sldMk cId="2269629229" sldId="277"/>
            <ac:spMk id="24" creationId="{195741E3-F93A-4B71-B472-94F1D20CDCAA}"/>
          </ac:spMkLst>
        </pc:spChg>
        <pc:spChg chg="add mod">
          <ac:chgData name="fl.endriss@gmail.com" userId="6bd268ef7926a019" providerId="LiveId" clId="{2A829334-1087-4E96-8B9A-560674160980}" dt="2021-05-15T21:21:32.833" v="5676" actId="1076"/>
          <ac:spMkLst>
            <pc:docMk/>
            <pc:sldMk cId="2269629229" sldId="277"/>
            <ac:spMk id="31" creationId="{09A00883-2275-4442-B4E4-7F5528B10D59}"/>
          </ac:spMkLst>
        </pc:spChg>
        <pc:spChg chg="add mod">
          <ac:chgData name="fl.endriss@gmail.com" userId="6bd268ef7926a019" providerId="LiveId" clId="{2A829334-1087-4E96-8B9A-560674160980}" dt="2021-05-15T21:27:37.128" v="5858" actId="20577"/>
          <ac:spMkLst>
            <pc:docMk/>
            <pc:sldMk cId="2269629229" sldId="277"/>
            <ac:spMk id="35" creationId="{41B16DF2-D3B9-42D5-B776-555C70B80BDB}"/>
          </ac:spMkLst>
        </pc:spChg>
        <pc:spChg chg="add mod">
          <ac:chgData name="fl.endriss@gmail.com" userId="6bd268ef7926a019" providerId="LiveId" clId="{2A829334-1087-4E96-8B9A-560674160980}" dt="2021-05-15T21:16:54.463" v="5524" actId="1076"/>
          <ac:spMkLst>
            <pc:docMk/>
            <pc:sldMk cId="2269629229" sldId="277"/>
            <ac:spMk id="36" creationId="{5580CCDB-32E4-4008-BB0F-D79461863888}"/>
          </ac:spMkLst>
        </pc:spChg>
        <pc:spChg chg="add mod">
          <ac:chgData name="fl.endriss@gmail.com" userId="6bd268ef7926a019" providerId="LiveId" clId="{2A829334-1087-4E96-8B9A-560674160980}" dt="2021-05-15T21:16:59.580" v="5536" actId="20577"/>
          <ac:spMkLst>
            <pc:docMk/>
            <pc:sldMk cId="2269629229" sldId="277"/>
            <ac:spMk id="38" creationId="{CEFA62F2-92A5-4D3E-A623-0E371BC1A330}"/>
          </ac:spMkLst>
        </pc:spChg>
        <pc:spChg chg="add del mod">
          <ac:chgData name="fl.endriss@gmail.com" userId="6bd268ef7926a019" providerId="LiveId" clId="{2A829334-1087-4E96-8B9A-560674160980}" dt="2021-06-01T17:56:26.597" v="12077" actId="478"/>
          <ac:spMkLst>
            <pc:docMk/>
            <pc:sldMk cId="2269629229" sldId="277"/>
            <ac:spMk id="39" creationId="{7B203893-8604-4049-80B5-A3A73ABA4A1A}"/>
          </ac:spMkLst>
        </pc:spChg>
        <pc:spChg chg="add del mod">
          <ac:chgData name="fl.endriss@gmail.com" userId="6bd268ef7926a019" providerId="LiveId" clId="{2A829334-1087-4E96-8B9A-560674160980}" dt="2021-06-01T17:55:50.213" v="12036" actId="478"/>
          <ac:spMkLst>
            <pc:docMk/>
            <pc:sldMk cId="2269629229" sldId="277"/>
            <ac:spMk id="40" creationId="{2624CC98-8C90-445C-9007-DD6B18DA5C6C}"/>
          </ac:spMkLst>
        </pc:spChg>
        <pc:spChg chg="add del mod">
          <ac:chgData name="fl.endriss@gmail.com" userId="6bd268ef7926a019" providerId="LiveId" clId="{2A829334-1087-4E96-8B9A-560674160980}" dt="2021-06-01T17:55:52.466" v="12037" actId="478"/>
          <ac:spMkLst>
            <pc:docMk/>
            <pc:sldMk cId="2269629229" sldId="277"/>
            <ac:spMk id="41" creationId="{3C278011-1404-4729-9C5F-269B28EA90E3}"/>
          </ac:spMkLst>
        </pc:spChg>
        <pc:spChg chg="add mod">
          <ac:chgData name="fl.endriss@gmail.com" userId="6bd268ef7926a019" providerId="LiveId" clId="{2A829334-1087-4E96-8B9A-560674160980}" dt="2021-05-15T21:21:27.079" v="5675" actId="1076"/>
          <ac:spMkLst>
            <pc:docMk/>
            <pc:sldMk cId="2269629229" sldId="277"/>
            <ac:spMk id="42" creationId="{6CDD9E05-6CC3-4D54-B284-2DB2BEAE70BD}"/>
          </ac:spMkLst>
        </pc:spChg>
        <pc:spChg chg="add mod">
          <ac:chgData name="fl.endriss@gmail.com" userId="6bd268ef7926a019" providerId="LiveId" clId="{2A829334-1087-4E96-8B9A-560674160980}" dt="2021-06-01T17:59:53.956" v="12202" actId="14100"/>
          <ac:spMkLst>
            <pc:docMk/>
            <pc:sldMk cId="2269629229" sldId="277"/>
            <ac:spMk id="43" creationId="{9C3E6043-2A2D-46F8-9CFD-FB2CBDBE5237}"/>
          </ac:spMkLst>
        </pc:spChg>
        <pc:spChg chg="add mod">
          <ac:chgData name="fl.endriss@gmail.com" userId="6bd268ef7926a019" providerId="LiveId" clId="{2A829334-1087-4E96-8B9A-560674160980}" dt="2021-06-01T18:00:18.387" v="12222" actId="1076"/>
          <ac:spMkLst>
            <pc:docMk/>
            <pc:sldMk cId="2269629229" sldId="277"/>
            <ac:spMk id="44" creationId="{43194027-496C-4B95-B304-16FB8C319E6F}"/>
          </ac:spMkLst>
        </pc:spChg>
        <pc:spChg chg="add del mod">
          <ac:chgData name="fl.endriss@gmail.com" userId="6bd268ef7926a019" providerId="LiveId" clId="{2A829334-1087-4E96-8B9A-560674160980}" dt="2021-05-15T21:23:42.229" v="5809"/>
          <ac:spMkLst>
            <pc:docMk/>
            <pc:sldMk cId="2269629229" sldId="277"/>
            <ac:spMk id="45" creationId="{60401DA4-9EEA-43D8-B988-2DBA2BA73EF6}"/>
          </ac:spMkLst>
        </pc:spChg>
        <pc:spChg chg="add mod">
          <ac:chgData name="fl.endriss@gmail.com" userId="6bd268ef7926a019" providerId="LiveId" clId="{2A829334-1087-4E96-8B9A-560674160980}" dt="2021-05-17T08:53:23.425" v="6852"/>
          <ac:spMkLst>
            <pc:docMk/>
            <pc:sldMk cId="2269629229" sldId="277"/>
            <ac:spMk id="45" creationId="{71D772BF-8346-40BE-894D-D06010F56F03}"/>
          </ac:spMkLst>
        </pc:spChg>
        <pc:spChg chg="add mod">
          <ac:chgData name="fl.endriss@gmail.com" userId="6bd268ef7926a019" providerId="LiveId" clId="{2A829334-1087-4E96-8B9A-560674160980}" dt="2021-06-01T18:00:21.161" v="12223" actId="1076"/>
          <ac:spMkLst>
            <pc:docMk/>
            <pc:sldMk cId="2269629229" sldId="277"/>
            <ac:spMk id="46" creationId="{4889622B-D73B-4E97-8536-D7AAB4F6C1F3}"/>
          </ac:spMkLst>
        </pc:spChg>
        <pc:spChg chg="add mod">
          <ac:chgData name="fl.endriss@gmail.com" userId="6bd268ef7926a019" providerId="LiveId" clId="{2A829334-1087-4E96-8B9A-560674160980}" dt="2021-05-15T21:35:21.564" v="6183"/>
          <ac:spMkLst>
            <pc:docMk/>
            <pc:sldMk cId="2269629229" sldId="277"/>
            <ac:spMk id="47" creationId="{991A3D65-4CEE-47D7-AF19-1476C3BF6591}"/>
          </ac:spMkLst>
        </pc:spChg>
        <pc:spChg chg="add del mod">
          <ac:chgData name="fl.endriss@gmail.com" userId="6bd268ef7926a019" providerId="LiveId" clId="{2A829334-1087-4E96-8B9A-560674160980}" dt="2021-06-01T17:55:28.392" v="12034" actId="478"/>
          <ac:spMkLst>
            <pc:docMk/>
            <pc:sldMk cId="2269629229" sldId="277"/>
            <ac:spMk id="48" creationId="{FE72DA61-410E-4E14-A0A0-BAE260B97967}"/>
          </ac:spMkLst>
        </pc:spChg>
        <pc:spChg chg="add mod">
          <ac:chgData name="fl.endriss@gmail.com" userId="6bd268ef7926a019" providerId="LiveId" clId="{2A829334-1087-4E96-8B9A-560674160980}" dt="2021-06-01T17:55:37.024" v="12035"/>
          <ac:spMkLst>
            <pc:docMk/>
            <pc:sldMk cId="2269629229" sldId="277"/>
            <ac:spMk id="50" creationId="{C08D9AF7-7E1F-4C8D-B95C-A5B1915D1485}"/>
          </ac:spMkLst>
        </pc:spChg>
        <pc:spChg chg="add mod">
          <ac:chgData name="fl.endriss@gmail.com" userId="6bd268ef7926a019" providerId="LiveId" clId="{2A829334-1087-4E96-8B9A-560674160980}" dt="2021-06-01T17:55:37.024" v="12035"/>
          <ac:spMkLst>
            <pc:docMk/>
            <pc:sldMk cId="2269629229" sldId="277"/>
            <ac:spMk id="51" creationId="{AF663AED-45FD-402C-B025-04971B124C75}"/>
          </ac:spMkLst>
        </pc:spChg>
        <pc:spChg chg="add mod">
          <ac:chgData name="fl.endriss@gmail.com" userId="6bd268ef7926a019" providerId="LiveId" clId="{2A829334-1087-4E96-8B9A-560674160980}" dt="2021-06-01T17:55:37.024" v="12035"/>
          <ac:spMkLst>
            <pc:docMk/>
            <pc:sldMk cId="2269629229" sldId="277"/>
            <ac:spMk id="52" creationId="{7F842C9E-6011-4557-A3E8-142EE52D78F5}"/>
          </ac:spMkLst>
        </pc:spChg>
        <pc:spChg chg="add mod">
          <ac:chgData name="fl.endriss@gmail.com" userId="6bd268ef7926a019" providerId="LiveId" clId="{2A829334-1087-4E96-8B9A-560674160980}" dt="2021-06-01T18:01:03.963" v="12279" actId="20577"/>
          <ac:spMkLst>
            <pc:docMk/>
            <pc:sldMk cId="2269629229" sldId="277"/>
            <ac:spMk id="53" creationId="{11E56485-DBEC-4B82-91A8-41093E06EE4E}"/>
          </ac:spMkLst>
        </pc:spChg>
        <pc:spChg chg="add mod">
          <ac:chgData name="fl.endriss@gmail.com" userId="6bd268ef7926a019" providerId="LiveId" clId="{2A829334-1087-4E96-8B9A-560674160980}" dt="2021-06-01T18:01:26.217" v="12329" actId="6549"/>
          <ac:spMkLst>
            <pc:docMk/>
            <pc:sldMk cId="2269629229" sldId="277"/>
            <ac:spMk id="56" creationId="{85C22E19-D52D-4B2F-AEDA-4A89D821BC3B}"/>
          </ac:spMkLst>
        </pc:spChg>
        <pc:spChg chg="add mod">
          <ac:chgData name="fl.endriss@gmail.com" userId="6bd268ef7926a019" providerId="LiveId" clId="{2A829334-1087-4E96-8B9A-560674160980}" dt="2021-06-01T18:01:40.222" v="12360" actId="1076"/>
          <ac:spMkLst>
            <pc:docMk/>
            <pc:sldMk cId="2269629229" sldId="277"/>
            <ac:spMk id="59" creationId="{8A1B814C-FD28-41BA-86CF-A27C2C896A4B}"/>
          </ac:spMkLst>
        </pc:spChg>
        <pc:spChg chg="add mod">
          <ac:chgData name="fl.endriss@gmail.com" userId="6bd268ef7926a019" providerId="LiveId" clId="{2A829334-1087-4E96-8B9A-560674160980}" dt="2021-06-01T18:01:19.897" v="12315" actId="6549"/>
          <ac:spMkLst>
            <pc:docMk/>
            <pc:sldMk cId="2269629229" sldId="277"/>
            <ac:spMk id="60" creationId="{16E16983-3D58-4D7B-B95C-9237D9145543}"/>
          </ac:spMkLst>
        </pc:spChg>
        <pc:spChg chg="add del mod">
          <ac:chgData name="fl.endriss@gmail.com" userId="6bd268ef7926a019" providerId="LiveId" clId="{2A829334-1087-4E96-8B9A-560674160980}" dt="2021-06-01T18:01:10.555" v="12280" actId="478"/>
          <ac:spMkLst>
            <pc:docMk/>
            <pc:sldMk cId="2269629229" sldId="277"/>
            <ac:spMk id="61" creationId="{F92BAA7C-DE94-447A-9B77-96279F2834B1}"/>
          </ac:spMkLst>
        </pc:spChg>
        <pc:spChg chg="del">
          <ac:chgData name="fl.endriss@gmail.com" userId="6bd268ef7926a019" providerId="LiveId" clId="{2A829334-1087-4E96-8B9A-560674160980}" dt="2021-06-01T17:55:28.392" v="12034" actId="478"/>
          <ac:spMkLst>
            <pc:docMk/>
            <pc:sldMk cId="2269629229" sldId="277"/>
            <ac:spMk id="71" creationId="{5B8EA7A5-74F3-41A1-B9CD-800DB996CCFD}"/>
          </ac:spMkLst>
        </pc:spChg>
        <pc:spChg chg="del">
          <ac:chgData name="fl.endriss@gmail.com" userId="6bd268ef7926a019" providerId="LiveId" clId="{2A829334-1087-4E96-8B9A-560674160980}" dt="2021-06-01T17:55:28.392" v="12034" actId="478"/>
          <ac:spMkLst>
            <pc:docMk/>
            <pc:sldMk cId="2269629229" sldId="277"/>
            <ac:spMk id="72" creationId="{7AE9C83C-AD8D-4488-A89E-89BA89445F29}"/>
          </ac:spMkLst>
        </pc:spChg>
        <pc:spChg chg="del">
          <ac:chgData name="fl.endriss@gmail.com" userId="6bd268ef7926a019" providerId="LiveId" clId="{2A829334-1087-4E96-8B9A-560674160980}" dt="2021-05-15T21:08:28.118" v="5343" actId="478"/>
          <ac:spMkLst>
            <pc:docMk/>
            <pc:sldMk cId="2269629229" sldId="277"/>
            <ac:spMk id="75" creationId="{74C8D6F5-D6C2-49E5-9174-B1880503506D}"/>
          </ac:spMkLst>
        </pc:spChg>
        <pc:spChg chg="del">
          <ac:chgData name="fl.endriss@gmail.com" userId="6bd268ef7926a019" providerId="LiveId" clId="{2A829334-1087-4E96-8B9A-560674160980}" dt="2021-06-01T17:55:28.392" v="12034" actId="478"/>
          <ac:spMkLst>
            <pc:docMk/>
            <pc:sldMk cId="2269629229" sldId="277"/>
            <ac:spMk id="82" creationId="{97B7BF0A-2C6D-40D0-A80D-C14E1D68500A}"/>
          </ac:spMkLst>
        </pc:spChg>
        <pc:spChg chg="del">
          <ac:chgData name="fl.endriss@gmail.com" userId="6bd268ef7926a019" providerId="LiveId" clId="{2A829334-1087-4E96-8B9A-560674160980}" dt="2021-05-18T09:18:22.766" v="8952" actId="478"/>
          <ac:spMkLst>
            <pc:docMk/>
            <pc:sldMk cId="2269629229" sldId="277"/>
            <ac:spMk id="83" creationId="{48AA4721-99E2-4256-A90D-6AFC4B112D90}"/>
          </ac:spMkLst>
        </pc:spChg>
        <pc:spChg chg="del">
          <ac:chgData name="fl.endriss@gmail.com" userId="6bd268ef7926a019" providerId="LiveId" clId="{2A829334-1087-4E96-8B9A-560674160980}" dt="2021-06-01T17:55:28.392" v="12034" actId="478"/>
          <ac:spMkLst>
            <pc:docMk/>
            <pc:sldMk cId="2269629229" sldId="277"/>
            <ac:spMk id="86" creationId="{75A85D16-721B-4848-9A03-13DCAF40CE4E}"/>
          </ac:spMkLst>
        </pc:spChg>
        <pc:picChg chg="add mod">
          <ac:chgData name="fl.endriss@gmail.com" userId="6bd268ef7926a019" providerId="LiveId" clId="{2A829334-1087-4E96-8B9A-560674160980}" dt="2021-05-15T21:11:51.257" v="5372" actId="1076"/>
          <ac:picMkLst>
            <pc:docMk/>
            <pc:sldMk cId="2269629229" sldId="277"/>
            <ac:picMk id="32" creationId="{CCF28C8E-239A-44C9-A135-5E25B93869A1}"/>
          </ac:picMkLst>
        </pc:picChg>
        <pc:picChg chg="add mod">
          <ac:chgData name="fl.endriss@gmail.com" userId="6bd268ef7926a019" providerId="LiveId" clId="{2A829334-1087-4E96-8B9A-560674160980}" dt="2021-05-15T21:11:29.782" v="5369" actId="1076"/>
          <ac:picMkLst>
            <pc:docMk/>
            <pc:sldMk cId="2269629229" sldId="277"/>
            <ac:picMk id="33" creationId="{1B17745E-0911-40A0-B668-440FA10081C7}"/>
          </ac:picMkLst>
        </pc:picChg>
        <pc:picChg chg="add mod">
          <ac:chgData name="fl.endriss@gmail.com" userId="6bd268ef7926a019" providerId="LiveId" clId="{2A829334-1087-4E96-8B9A-560674160980}" dt="2021-05-15T21:12:27.431" v="5374" actId="1076"/>
          <ac:picMkLst>
            <pc:docMk/>
            <pc:sldMk cId="2269629229" sldId="277"/>
            <ac:picMk id="34" creationId="{B9F97983-952F-4273-8059-9CA1E472F689}"/>
          </ac:picMkLst>
        </pc:picChg>
        <pc:picChg chg="add mod">
          <ac:chgData name="fl.endriss@gmail.com" userId="6bd268ef7926a019" providerId="LiveId" clId="{2A829334-1087-4E96-8B9A-560674160980}" dt="2021-06-01T17:55:37.024" v="12035"/>
          <ac:picMkLst>
            <pc:docMk/>
            <pc:sldMk cId="2269629229" sldId="277"/>
            <ac:picMk id="49" creationId="{029DC3AC-3CCE-4A90-B116-1B73B48CF5D2}"/>
          </ac:picMkLst>
        </pc:picChg>
        <pc:picChg chg="add del mod">
          <ac:chgData name="fl.endriss@gmail.com" userId="6bd268ef7926a019" providerId="LiveId" clId="{2A829334-1087-4E96-8B9A-560674160980}" dt="2021-06-01T18:00:03.297" v="12218" actId="478"/>
          <ac:picMkLst>
            <pc:docMk/>
            <pc:sldMk cId="2269629229" sldId="277"/>
            <ac:picMk id="54" creationId="{A9BEBD03-2B4F-4BF0-AB2B-2B9F28A96B4D}"/>
          </ac:picMkLst>
        </pc:picChg>
        <pc:picChg chg="del">
          <ac:chgData name="fl.endriss@gmail.com" userId="6bd268ef7926a019" providerId="LiveId" clId="{2A829334-1087-4E96-8B9A-560674160980}" dt="2021-05-15T21:08:30" v="5344" actId="478"/>
          <ac:picMkLst>
            <pc:docMk/>
            <pc:sldMk cId="2269629229" sldId="277"/>
            <ac:picMk id="73" creationId="{5953DD5F-DC0F-44A9-A96F-4AE58CEEE743}"/>
          </ac:picMkLst>
        </pc:picChg>
        <pc:picChg chg="del">
          <ac:chgData name="fl.endriss@gmail.com" userId="6bd268ef7926a019" providerId="LiveId" clId="{2A829334-1087-4E96-8B9A-560674160980}" dt="2021-06-01T17:55:28.392" v="12034" actId="478"/>
          <ac:picMkLst>
            <pc:docMk/>
            <pc:sldMk cId="2269629229" sldId="277"/>
            <ac:picMk id="81" creationId="{DA6660E3-733D-4A0D-9368-985E47B03337}"/>
          </ac:picMkLst>
        </pc:picChg>
        <pc:picChg chg="del">
          <ac:chgData name="fl.endriss@gmail.com" userId="6bd268ef7926a019" providerId="LiveId" clId="{2A829334-1087-4E96-8B9A-560674160980}" dt="2021-06-01T17:55:28.392" v="12034" actId="478"/>
          <ac:picMkLst>
            <pc:docMk/>
            <pc:sldMk cId="2269629229" sldId="277"/>
            <ac:picMk id="2060" creationId="{CA12DA23-E46D-4C27-9F40-20D9756143CA}"/>
          </ac:picMkLst>
        </pc:picChg>
        <pc:picChg chg="del">
          <ac:chgData name="fl.endriss@gmail.com" userId="6bd268ef7926a019" providerId="LiveId" clId="{2A829334-1087-4E96-8B9A-560674160980}" dt="2021-05-15T21:08:31.458" v="5345" actId="478"/>
          <ac:picMkLst>
            <pc:docMk/>
            <pc:sldMk cId="2269629229" sldId="277"/>
            <ac:picMk id="5122" creationId="{A9B9D8BB-AF76-47A9-8689-D584A98D5248}"/>
          </ac:picMkLst>
        </pc:picChg>
      </pc:sldChg>
      <pc:sldChg chg="addSp delSp modSp add del mod ord">
        <pc:chgData name="fl.endriss@gmail.com" userId="6bd268ef7926a019" providerId="LiveId" clId="{2A829334-1087-4E96-8B9A-560674160980}" dt="2021-06-08T07:55:05.369" v="13372"/>
        <pc:sldMkLst>
          <pc:docMk/>
          <pc:sldMk cId="2368946340" sldId="278"/>
        </pc:sldMkLst>
        <pc:spChg chg="mod">
          <ac:chgData name="fl.endriss@gmail.com" userId="6bd268ef7926a019" providerId="LiveId" clId="{2A829334-1087-4E96-8B9A-560674160980}" dt="2021-05-15T21:43:11.798" v="6318" actId="20577"/>
          <ac:spMkLst>
            <pc:docMk/>
            <pc:sldMk cId="2368946340" sldId="278"/>
            <ac:spMk id="15" creationId="{286C8018-AB32-47B0-8ED0-DE178991E5FB}"/>
          </ac:spMkLst>
        </pc:spChg>
        <pc:spChg chg="mod">
          <ac:chgData name="fl.endriss@gmail.com" userId="6bd268ef7926a019" providerId="LiveId" clId="{2A829334-1087-4E96-8B9A-560674160980}" dt="2021-05-15T21:24:43.109" v="5827" actId="108"/>
          <ac:spMkLst>
            <pc:docMk/>
            <pc:sldMk cId="2368946340" sldId="278"/>
            <ac:spMk id="23" creationId="{204159A1-E99E-4084-9D47-071C27D3CAC7}"/>
          </ac:spMkLst>
        </pc:spChg>
        <pc:spChg chg="mod">
          <ac:chgData name="fl.endriss@gmail.com" userId="6bd268ef7926a019" providerId="LiveId" clId="{2A829334-1087-4E96-8B9A-560674160980}" dt="2021-05-15T21:24:37.666" v="5826" actId="108"/>
          <ac:spMkLst>
            <pc:docMk/>
            <pc:sldMk cId="2368946340" sldId="278"/>
            <ac:spMk id="25" creationId="{1E4CA384-29CC-41F7-AF97-8755ACF7563A}"/>
          </ac:spMkLst>
        </pc:spChg>
        <pc:spChg chg="add mod">
          <ac:chgData name="fl.endriss@gmail.com" userId="6bd268ef7926a019" providerId="LiveId" clId="{2A829334-1087-4E96-8B9A-560674160980}" dt="2021-05-15T21:26:36.453" v="5841" actId="14100"/>
          <ac:spMkLst>
            <pc:docMk/>
            <pc:sldMk cId="2368946340" sldId="278"/>
            <ac:spMk id="31" creationId="{FD86EEF2-4883-46C0-AA76-89E17A5E1C95}"/>
          </ac:spMkLst>
        </pc:spChg>
        <pc:spChg chg="add mod">
          <ac:chgData name="fl.endriss@gmail.com" userId="6bd268ef7926a019" providerId="LiveId" clId="{2A829334-1087-4E96-8B9A-560674160980}" dt="2021-05-15T21:36:28.226" v="6189" actId="20577"/>
          <ac:spMkLst>
            <pc:docMk/>
            <pc:sldMk cId="2368946340" sldId="278"/>
            <ac:spMk id="32" creationId="{6804F42B-CFFD-423A-93F5-9D97631B092F}"/>
          </ac:spMkLst>
        </pc:spChg>
        <pc:spChg chg="add mod">
          <ac:chgData name="fl.endriss@gmail.com" userId="6bd268ef7926a019" providerId="LiveId" clId="{2A829334-1087-4E96-8B9A-560674160980}" dt="2021-05-17T08:53:25.268" v="6853"/>
          <ac:spMkLst>
            <pc:docMk/>
            <pc:sldMk cId="2368946340" sldId="278"/>
            <ac:spMk id="33" creationId="{24AE1358-A952-480D-A0E8-150F4CF26AC0}"/>
          </ac:spMkLst>
        </pc:spChg>
        <pc:spChg chg="add mod">
          <ac:chgData name="fl.endriss@gmail.com" userId="6bd268ef7926a019" providerId="LiveId" clId="{2A829334-1087-4E96-8B9A-560674160980}" dt="2021-05-18T09:18:26.012" v="8955"/>
          <ac:spMkLst>
            <pc:docMk/>
            <pc:sldMk cId="2368946340" sldId="278"/>
            <ac:spMk id="34" creationId="{5009353C-1AB7-4AF7-8D8A-9FBCDAB22E01}"/>
          </ac:spMkLst>
        </pc:spChg>
        <pc:spChg chg="mod">
          <ac:chgData name="fl.endriss@gmail.com" userId="6bd268ef7926a019" providerId="LiveId" clId="{2A829334-1087-4E96-8B9A-560674160980}" dt="2021-05-15T21:26:41.831" v="5844" actId="14100"/>
          <ac:spMkLst>
            <pc:docMk/>
            <pc:sldMk cId="2368946340" sldId="278"/>
            <ac:spMk id="75" creationId="{74C8D6F5-D6C2-49E5-9174-B1880503506D}"/>
          </ac:spMkLst>
        </pc:spChg>
        <pc:spChg chg="del">
          <ac:chgData name="fl.endriss@gmail.com" userId="6bd268ef7926a019" providerId="LiveId" clId="{2A829334-1087-4E96-8B9A-560674160980}" dt="2021-05-18T09:18:25.812" v="8954" actId="478"/>
          <ac:spMkLst>
            <pc:docMk/>
            <pc:sldMk cId="2368946340" sldId="278"/>
            <ac:spMk id="83" creationId="{48AA4721-99E2-4256-A90D-6AFC4B112D90}"/>
          </ac:spMkLst>
        </pc:spChg>
        <pc:picChg chg="mod">
          <ac:chgData name="fl.endriss@gmail.com" userId="6bd268ef7926a019" providerId="LiveId" clId="{2A829334-1087-4E96-8B9A-560674160980}" dt="2021-05-15T21:25:58.578" v="5832" actId="14100"/>
          <ac:picMkLst>
            <pc:docMk/>
            <pc:sldMk cId="2368946340" sldId="278"/>
            <ac:picMk id="73" creationId="{5953DD5F-DC0F-44A9-A96F-4AE58CEEE743}"/>
          </ac:picMkLst>
        </pc:picChg>
        <pc:picChg chg="del">
          <ac:chgData name="fl.endriss@gmail.com" userId="6bd268ef7926a019" providerId="LiveId" clId="{2A829334-1087-4E96-8B9A-560674160980}" dt="2021-05-15T21:25:43.442" v="5829" actId="478"/>
          <ac:picMkLst>
            <pc:docMk/>
            <pc:sldMk cId="2368946340" sldId="278"/>
            <ac:picMk id="5122" creationId="{A9B9D8BB-AF76-47A9-8689-D584A98D5248}"/>
          </ac:picMkLst>
        </pc:picChg>
      </pc:sldChg>
      <pc:sldChg chg="addSp delSp modSp add del mod">
        <pc:chgData name="fl.endriss@gmail.com" userId="6bd268ef7926a019" providerId="LiveId" clId="{2A829334-1087-4E96-8B9A-560674160980}" dt="2021-06-08T07:55:05.369" v="13372"/>
        <pc:sldMkLst>
          <pc:docMk/>
          <pc:sldMk cId="1118458324" sldId="279"/>
        </pc:sldMkLst>
        <pc:spChg chg="mod">
          <ac:chgData name="fl.endriss@gmail.com" userId="6bd268ef7926a019" providerId="LiveId" clId="{2A829334-1087-4E96-8B9A-560674160980}" dt="2021-05-15T21:43:06.901" v="6315" actId="20577"/>
          <ac:spMkLst>
            <pc:docMk/>
            <pc:sldMk cId="1118458324" sldId="279"/>
            <ac:spMk id="15" creationId="{286C8018-AB32-47B0-8ED0-DE178991E5FB}"/>
          </ac:spMkLst>
        </pc:spChg>
        <pc:spChg chg="mod">
          <ac:chgData name="fl.endriss@gmail.com" userId="6bd268ef7926a019" providerId="LiveId" clId="{2A829334-1087-4E96-8B9A-560674160980}" dt="2021-05-15T21:39:03.612" v="6198" actId="108"/>
          <ac:spMkLst>
            <pc:docMk/>
            <pc:sldMk cId="1118458324" sldId="279"/>
            <ac:spMk id="25" creationId="{1E4CA384-29CC-41F7-AF97-8755ACF7563A}"/>
          </ac:spMkLst>
        </pc:spChg>
        <pc:spChg chg="mod">
          <ac:chgData name="fl.endriss@gmail.com" userId="6bd268ef7926a019" providerId="LiveId" clId="{2A829334-1087-4E96-8B9A-560674160980}" dt="2021-05-15T21:38:59.977" v="6197" actId="108"/>
          <ac:spMkLst>
            <pc:docMk/>
            <pc:sldMk cId="1118458324" sldId="279"/>
            <ac:spMk id="29" creationId="{F8D02EF0-CFE4-420A-B0B4-7A5713668D6A}"/>
          </ac:spMkLst>
        </pc:spChg>
        <pc:spChg chg="add mod">
          <ac:chgData name="fl.endriss@gmail.com" userId="6bd268ef7926a019" providerId="LiveId" clId="{2A829334-1087-4E96-8B9A-560674160980}" dt="2021-05-17T08:53:27.131" v="6854"/>
          <ac:spMkLst>
            <pc:docMk/>
            <pc:sldMk cId="1118458324" sldId="279"/>
            <ac:spMk id="34" creationId="{610459CD-318C-4B9D-97E2-C45E6DE52AC2}"/>
          </ac:spMkLst>
        </pc:spChg>
        <pc:spChg chg="add mod">
          <ac:chgData name="fl.endriss@gmail.com" userId="6bd268ef7926a019" providerId="LiveId" clId="{2A829334-1087-4E96-8B9A-560674160980}" dt="2021-05-18T09:18:29.642" v="8957"/>
          <ac:spMkLst>
            <pc:docMk/>
            <pc:sldMk cId="1118458324" sldId="279"/>
            <ac:spMk id="35" creationId="{DE953B20-BBBA-46ED-8E8F-9355C9C3FEA3}"/>
          </ac:spMkLst>
        </pc:spChg>
        <pc:spChg chg="mod">
          <ac:chgData name="fl.endriss@gmail.com" userId="6bd268ef7926a019" providerId="LiveId" clId="{2A829334-1087-4E96-8B9A-560674160980}" dt="2021-05-15T21:40:19.270" v="6244" actId="1076"/>
          <ac:spMkLst>
            <pc:docMk/>
            <pc:sldMk cId="1118458324" sldId="279"/>
            <ac:spMk id="75" creationId="{74C8D6F5-D6C2-49E5-9174-B1880503506D}"/>
          </ac:spMkLst>
        </pc:spChg>
        <pc:spChg chg="del">
          <ac:chgData name="fl.endriss@gmail.com" userId="6bd268ef7926a019" providerId="LiveId" clId="{2A829334-1087-4E96-8B9A-560674160980}" dt="2021-05-18T09:18:29.411" v="8956" actId="478"/>
          <ac:spMkLst>
            <pc:docMk/>
            <pc:sldMk cId="1118458324" sldId="279"/>
            <ac:spMk id="83" creationId="{48AA4721-99E2-4256-A90D-6AFC4B112D90}"/>
          </ac:spMkLst>
        </pc:spChg>
        <pc:picChg chg="add mod">
          <ac:chgData name="fl.endriss@gmail.com" userId="6bd268ef7926a019" providerId="LiveId" clId="{2A829334-1087-4E96-8B9A-560674160980}" dt="2021-05-15T21:40:49.598" v="6250" actId="1076"/>
          <ac:picMkLst>
            <pc:docMk/>
            <pc:sldMk cId="1118458324" sldId="279"/>
            <ac:picMk id="33" creationId="{7912EA0F-A488-465E-BA1A-C1B3B0E44E72}"/>
          </ac:picMkLst>
        </pc:picChg>
        <pc:picChg chg="mod">
          <ac:chgData name="fl.endriss@gmail.com" userId="6bd268ef7926a019" providerId="LiveId" clId="{2A829334-1087-4E96-8B9A-560674160980}" dt="2021-05-15T21:40:23.160" v="6245" actId="14826"/>
          <ac:picMkLst>
            <pc:docMk/>
            <pc:sldMk cId="1118458324" sldId="279"/>
            <ac:picMk id="73" creationId="{5953DD5F-DC0F-44A9-A96F-4AE58CEEE743}"/>
          </ac:picMkLst>
        </pc:picChg>
      </pc:sldChg>
      <pc:sldChg chg="addSp modSp mod modNotesTx">
        <pc:chgData name="fl.endriss@gmail.com" userId="6bd268ef7926a019" providerId="LiveId" clId="{2A829334-1087-4E96-8B9A-560674160980}" dt="2021-06-08T09:23:54.882" v="13409"/>
        <pc:sldMkLst>
          <pc:docMk/>
          <pc:sldMk cId="421126404" sldId="280"/>
        </pc:sldMkLst>
        <pc:spChg chg="add mod">
          <ac:chgData name="fl.endriss@gmail.com" userId="6bd268ef7926a019" providerId="LiveId" clId="{2A829334-1087-4E96-8B9A-560674160980}" dt="2021-05-17T20:21:18.661" v="7179" actId="20577"/>
          <ac:spMkLst>
            <pc:docMk/>
            <pc:sldMk cId="421126404" sldId="280"/>
            <ac:spMk id="2" creationId="{2B598AD2-9E1A-492A-B274-170C1CAA69D4}"/>
          </ac:spMkLst>
        </pc:spChg>
        <pc:spChg chg="mod">
          <ac:chgData name="fl.endriss@gmail.com" userId="6bd268ef7926a019" providerId="LiveId" clId="{2A829334-1087-4E96-8B9A-560674160980}" dt="2021-05-17T09:01:27.665" v="6870" actId="20577"/>
          <ac:spMkLst>
            <pc:docMk/>
            <pc:sldMk cId="421126404" sldId="280"/>
            <ac:spMk id="6" creationId="{2E7DE6B3-15E2-754E-9081-6A1A5DC179EC}"/>
          </ac:spMkLst>
        </pc:spChg>
        <pc:graphicFrameChg chg="mod">
          <ac:chgData name="fl.endriss@gmail.com" userId="6bd268ef7926a019" providerId="LiveId" clId="{2A829334-1087-4E96-8B9A-560674160980}" dt="2021-05-17T08:49:14.503" v="6822" actId="2711"/>
          <ac:graphicFrameMkLst>
            <pc:docMk/>
            <pc:sldMk cId="421126404" sldId="280"/>
            <ac:graphicFrameMk id="5" creationId="{B7E894B5-F92A-BF48-BB28-6A8B09374851}"/>
          </ac:graphicFrameMkLst>
        </pc:graphicFrameChg>
      </pc:sldChg>
      <pc:sldChg chg="addSp delSp modSp mod ord">
        <pc:chgData name="fl.endriss@gmail.com" userId="6bd268ef7926a019" providerId="LiveId" clId="{2A829334-1087-4E96-8B9A-560674160980}" dt="2021-06-08T09:38:01.614" v="13769" actId="478"/>
        <pc:sldMkLst>
          <pc:docMk/>
          <pc:sldMk cId="2247239808" sldId="281"/>
        </pc:sldMkLst>
        <pc:spChg chg="mod">
          <ac:chgData name="fl.endriss@gmail.com" userId="6bd268ef7926a019" providerId="LiveId" clId="{2A829334-1087-4E96-8B9A-560674160980}" dt="2021-06-08T09:37:53.291" v="13768" actId="403"/>
          <ac:spMkLst>
            <pc:docMk/>
            <pc:sldMk cId="2247239808" sldId="281"/>
            <ac:spMk id="3" creationId="{15BD408B-9059-EC43-B42A-F933801E1566}"/>
          </ac:spMkLst>
        </pc:spChg>
        <pc:spChg chg="add del mod">
          <ac:chgData name="fl.endriss@gmail.com" userId="6bd268ef7926a019" providerId="LiveId" clId="{2A829334-1087-4E96-8B9A-560674160980}" dt="2021-06-08T09:18:25.733" v="13376" actId="478"/>
          <ac:spMkLst>
            <pc:docMk/>
            <pc:sldMk cId="2247239808" sldId="281"/>
            <ac:spMk id="5" creationId="{F112036D-7A4F-4268-A783-7CC3966D4E4D}"/>
          </ac:spMkLst>
        </pc:spChg>
        <pc:spChg chg="add del mod">
          <ac:chgData name="fl.endriss@gmail.com" userId="6bd268ef7926a019" providerId="LiveId" clId="{2A829334-1087-4E96-8B9A-560674160980}" dt="2021-06-08T09:38:01.614" v="13769" actId="478"/>
          <ac:spMkLst>
            <pc:docMk/>
            <pc:sldMk cId="2247239808" sldId="281"/>
            <ac:spMk id="6" creationId="{28CFD62C-217C-4848-8D71-2E129C427626}"/>
          </ac:spMkLst>
        </pc:spChg>
        <pc:picChg chg="add mod">
          <ac:chgData name="fl.endriss@gmail.com" userId="6bd268ef7926a019" providerId="LiveId" clId="{2A829334-1087-4E96-8B9A-560674160980}" dt="2021-05-17T09:08:54.034" v="6932" actId="1076"/>
          <ac:picMkLst>
            <pc:docMk/>
            <pc:sldMk cId="2247239808" sldId="281"/>
            <ac:picMk id="1026" creationId="{CE48FE3D-A0A9-4669-A4D6-12AE78F54F8A}"/>
          </ac:picMkLst>
        </pc:picChg>
      </pc:sldChg>
      <pc:sldChg chg="addSp modSp mod">
        <pc:chgData name="fl.endriss@gmail.com" userId="6bd268ef7926a019" providerId="LiveId" clId="{2A829334-1087-4E96-8B9A-560674160980}" dt="2021-05-17T08:34:19.140" v="6775" actId="11530"/>
        <pc:sldMkLst>
          <pc:docMk/>
          <pc:sldMk cId="2076281714" sldId="282"/>
        </pc:sldMkLst>
        <pc:spChg chg="mod">
          <ac:chgData name="fl.endriss@gmail.com" userId="6bd268ef7926a019" providerId="LiveId" clId="{2A829334-1087-4E96-8B9A-560674160980}" dt="2021-05-17T08:34:19.140" v="6775" actId="11530"/>
          <ac:spMkLst>
            <pc:docMk/>
            <pc:sldMk cId="2076281714" sldId="282"/>
            <ac:spMk id="5" creationId="{DE27C2F4-9AA8-D543-BA02-E82DFB83C466}"/>
          </ac:spMkLst>
        </pc:spChg>
        <pc:spChg chg="mod">
          <ac:chgData name="fl.endriss@gmail.com" userId="6bd268ef7926a019" providerId="LiveId" clId="{2A829334-1087-4E96-8B9A-560674160980}" dt="2021-05-17T08:34:19.140" v="6775" actId="11530"/>
          <ac:spMkLst>
            <pc:docMk/>
            <pc:sldMk cId="2076281714" sldId="282"/>
            <ac:spMk id="6" creationId="{E7D9D070-5432-D54A-ACAF-06DF4A9FF886}"/>
          </ac:spMkLst>
        </pc:spChg>
        <pc:spChg chg="mod">
          <ac:chgData name="fl.endriss@gmail.com" userId="6bd268ef7926a019" providerId="LiveId" clId="{2A829334-1087-4E96-8B9A-560674160980}" dt="2021-05-17T08:34:19.140" v="6775" actId="11530"/>
          <ac:spMkLst>
            <pc:docMk/>
            <pc:sldMk cId="2076281714" sldId="282"/>
            <ac:spMk id="7" creationId="{EC99A2DB-8167-A74B-AAB2-B881769C61BB}"/>
          </ac:spMkLst>
        </pc:spChg>
        <pc:spChg chg="mod">
          <ac:chgData name="fl.endriss@gmail.com" userId="6bd268ef7926a019" providerId="LiveId" clId="{2A829334-1087-4E96-8B9A-560674160980}" dt="2021-05-17T08:34:19.140" v="6775" actId="11530"/>
          <ac:spMkLst>
            <pc:docMk/>
            <pc:sldMk cId="2076281714" sldId="282"/>
            <ac:spMk id="8" creationId="{AFA2E550-C6CA-2149-8396-0124B932C79B}"/>
          </ac:spMkLst>
        </pc:spChg>
        <pc:spChg chg="add mod">
          <ac:chgData name="fl.endriss@gmail.com" userId="6bd268ef7926a019" providerId="LiveId" clId="{2A829334-1087-4E96-8B9A-560674160980}" dt="2021-05-17T08:34:19.140" v="6775" actId="11530"/>
          <ac:spMkLst>
            <pc:docMk/>
            <pc:sldMk cId="2076281714" sldId="282"/>
            <ac:spMk id="18" creationId="{36CA5704-7297-444B-92CB-989751EDFB72}"/>
          </ac:spMkLst>
        </pc:spChg>
        <pc:picChg chg="mod">
          <ac:chgData name="fl.endriss@gmail.com" userId="6bd268ef7926a019" providerId="LiveId" clId="{2A829334-1087-4E96-8B9A-560674160980}" dt="2021-05-17T08:34:19.140" v="6775" actId="11530"/>
          <ac:picMkLst>
            <pc:docMk/>
            <pc:sldMk cId="2076281714" sldId="282"/>
            <ac:picMk id="13" creationId="{D3F86305-DE8E-C845-8308-78AEE25B8B3E}"/>
          </ac:picMkLst>
        </pc:picChg>
        <pc:picChg chg="mod">
          <ac:chgData name="fl.endriss@gmail.com" userId="6bd268ef7926a019" providerId="LiveId" clId="{2A829334-1087-4E96-8B9A-560674160980}" dt="2021-05-17T08:34:19.140" v="6775" actId="11530"/>
          <ac:picMkLst>
            <pc:docMk/>
            <pc:sldMk cId="2076281714" sldId="282"/>
            <ac:picMk id="14" creationId="{624F83CA-913B-754E-87F8-0CDCE7167DF4}"/>
          </ac:picMkLst>
        </pc:picChg>
        <pc:picChg chg="mod">
          <ac:chgData name="fl.endriss@gmail.com" userId="6bd268ef7926a019" providerId="LiveId" clId="{2A829334-1087-4E96-8B9A-560674160980}" dt="2021-05-17T08:34:19.140" v="6775" actId="11530"/>
          <ac:picMkLst>
            <pc:docMk/>
            <pc:sldMk cId="2076281714" sldId="282"/>
            <ac:picMk id="15" creationId="{F4863F73-6002-B843-AC9E-2CCF0D030740}"/>
          </ac:picMkLst>
        </pc:picChg>
        <pc:picChg chg="mod">
          <ac:chgData name="fl.endriss@gmail.com" userId="6bd268ef7926a019" providerId="LiveId" clId="{2A829334-1087-4E96-8B9A-560674160980}" dt="2021-05-17T08:34:19.140" v="6775" actId="11530"/>
          <ac:picMkLst>
            <pc:docMk/>
            <pc:sldMk cId="2076281714" sldId="282"/>
            <ac:picMk id="16" creationId="{ABAB0334-0D0E-8E4A-956C-FD5BEDB14676}"/>
          </ac:picMkLst>
        </pc:picChg>
        <pc:picChg chg="add mod modCrop">
          <ac:chgData name="fl.endriss@gmail.com" userId="6bd268ef7926a019" providerId="LiveId" clId="{2A829334-1087-4E96-8B9A-560674160980}" dt="2021-05-17T08:34:19.140" v="6775" actId="11530"/>
          <ac:picMkLst>
            <pc:docMk/>
            <pc:sldMk cId="2076281714" sldId="282"/>
            <ac:picMk id="17" creationId="{FD307006-504C-41CF-8D8F-36B6870BEFBF}"/>
          </ac:picMkLst>
        </pc:picChg>
        <pc:cxnChg chg="mod">
          <ac:chgData name="fl.endriss@gmail.com" userId="6bd268ef7926a019" providerId="LiveId" clId="{2A829334-1087-4E96-8B9A-560674160980}" dt="2021-05-17T08:32:28.862" v="6774" actId="1076"/>
          <ac:cxnSpMkLst>
            <pc:docMk/>
            <pc:sldMk cId="2076281714" sldId="282"/>
            <ac:cxnSpMk id="9" creationId="{52E284B5-236D-F341-A1D8-2F9D93001071}"/>
          </ac:cxnSpMkLst>
        </pc:cxnChg>
        <pc:cxnChg chg="mod">
          <ac:chgData name="fl.endriss@gmail.com" userId="6bd268ef7926a019" providerId="LiveId" clId="{2A829334-1087-4E96-8B9A-560674160980}" dt="2021-05-17T08:32:26.217" v="6773" actId="1076"/>
          <ac:cxnSpMkLst>
            <pc:docMk/>
            <pc:sldMk cId="2076281714" sldId="282"/>
            <ac:cxnSpMk id="10" creationId="{30357407-A8B7-2241-BB9B-E7E290D83B10}"/>
          </ac:cxnSpMkLst>
        </pc:cxnChg>
        <pc:cxnChg chg="mod">
          <ac:chgData name="fl.endriss@gmail.com" userId="6bd268ef7926a019" providerId="LiveId" clId="{2A829334-1087-4E96-8B9A-560674160980}" dt="2021-05-17T08:32:23.184" v="6772" actId="1076"/>
          <ac:cxnSpMkLst>
            <pc:docMk/>
            <pc:sldMk cId="2076281714" sldId="282"/>
            <ac:cxnSpMk id="11" creationId="{87052AAA-8F4E-EF4F-BDD6-7583FD75739D}"/>
          </ac:cxnSpMkLst>
        </pc:cxnChg>
        <pc:cxnChg chg="mod">
          <ac:chgData name="fl.endriss@gmail.com" userId="6bd268ef7926a019" providerId="LiveId" clId="{2A829334-1087-4E96-8B9A-560674160980}" dt="2021-05-17T08:32:21.419" v="6771" actId="1076"/>
          <ac:cxnSpMkLst>
            <pc:docMk/>
            <pc:sldMk cId="2076281714" sldId="282"/>
            <ac:cxnSpMk id="12" creationId="{AAF175E2-93A3-4F44-8AA9-A1DD5027AF23}"/>
          </ac:cxnSpMkLst>
        </pc:cxnChg>
        <pc:cxnChg chg="add mod">
          <ac:chgData name="fl.endriss@gmail.com" userId="6bd268ef7926a019" providerId="LiveId" clId="{2A829334-1087-4E96-8B9A-560674160980}" dt="2021-05-17T08:30:17.796" v="6704" actId="1076"/>
          <ac:cxnSpMkLst>
            <pc:docMk/>
            <pc:sldMk cId="2076281714" sldId="282"/>
            <ac:cxnSpMk id="19" creationId="{3513335A-6BC9-4BA1-8DAD-4639AD7D1511}"/>
          </ac:cxnSpMkLst>
        </pc:cxnChg>
      </pc:sldChg>
      <pc:sldChg chg="add del">
        <pc:chgData name="fl.endriss@gmail.com" userId="6bd268ef7926a019" providerId="LiveId" clId="{2A829334-1087-4E96-8B9A-560674160980}" dt="2021-06-08T07:55:05.369" v="13372"/>
        <pc:sldMkLst>
          <pc:docMk/>
          <pc:sldMk cId="90790708" sldId="283"/>
        </pc:sldMkLst>
      </pc:sldChg>
      <pc:sldChg chg="addSp delSp modSp add mod">
        <pc:chgData name="fl.endriss@gmail.com" userId="6bd268ef7926a019" providerId="LiveId" clId="{2A829334-1087-4E96-8B9A-560674160980}" dt="2021-06-08T09:41:32.321" v="14265" actId="1076"/>
        <pc:sldMkLst>
          <pc:docMk/>
          <pc:sldMk cId="4198165447" sldId="284"/>
        </pc:sldMkLst>
        <pc:spChg chg="del mod">
          <ac:chgData name="fl.endriss@gmail.com" userId="6bd268ef7926a019" providerId="LiveId" clId="{2A829334-1087-4E96-8B9A-560674160980}" dt="2021-05-17T20:26:18.073" v="7645" actId="478"/>
          <ac:spMkLst>
            <pc:docMk/>
            <pc:sldMk cId="4198165447" sldId="284"/>
            <ac:spMk id="3" creationId="{23DEBAA7-F76B-4387-9F8C-40F919F91326}"/>
          </ac:spMkLst>
        </pc:spChg>
        <pc:spChg chg="add del mod">
          <ac:chgData name="fl.endriss@gmail.com" userId="6bd268ef7926a019" providerId="LiveId" clId="{2A829334-1087-4E96-8B9A-560674160980}" dt="2021-06-08T09:41:22.504" v="14261" actId="478"/>
          <ac:spMkLst>
            <pc:docMk/>
            <pc:sldMk cId="4198165447" sldId="284"/>
            <ac:spMk id="3" creationId="{AEA83768-33D9-48A8-906C-5931679D380D}"/>
          </ac:spMkLst>
        </pc:spChg>
        <pc:spChg chg="add del mod">
          <ac:chgData name="fl.endriss@gmail.com" userId="6bd268ef7926a019" providerId="LiveId" clId="{2A829334-1087-4E96-8B9A-560674160980}" dt="2021-05-17T20:18:18.471" v="6999" actId="478"/>
          <ac:spMkLst>
            <pc:docMk/>
            <pc:sldMk cId="4198165447" sldId="284"/>
            <ac:spMk id="6" creationId="{0F0D2581-329A-4BBE-B385-1BE9AA24E479}"/>
          </ac:spMkLst>
        </pc:spChg>
        <pc:spChg chg="add mod">
          <ac:chgData name="fl.endriss@gmail.com" userId="6bd268ef7926a019" providerId="LiveId" clId="{2A829334-1087-4E96-8B9A-560674160980}" dt="2021-06-08T09:41:32.321" v="14265" actId="1076"/>
          <ac:spMkLst>
            <pc:docMk/>
            <pc:sldMk cId="4198165447" sldId="284"/>
            <ac:spMk id="6" creationId="{F807B8B4-DE8E-4F6B-8103-0510A1333CC2}"/>
          </ac:spMkLst>
        </pc:spChg>
        <pc:spChg chg="add mod">
          <ac:chgData name="fl.endriss@gmail.com" userId="6bd268ef7926a019" providerId="LiveId" clId="{2A829334-1087-4E96-8B9A-560674160980}" dt="2021-05-17T20:28:07.672" v="7658" actId="1076"/>
          <ac:spMkLst>
            <pc:docMk/>
            <pc:sldMk cId="4198165447" sldId="284"/>
            <ac:spMk id="7" creationId="{0DB71D69-E0E3-43F9-9C2A-9A95444FFFC5}"/>
          </ac:spMkLst>
        </pc:spChg>
        <pc:spChg chg="add del mod">
          <ac:chgData name="fl.endriss@gmail.com" userId="6bd268ef7926a019" providerId="LiveId" clId="{2A829334-1087-4E96-8B9A-560674160980}" dt="2021-05-17T20:22:08.696" v="7181" actId="478"/>
          <ac:spMkLst>
            <pc:docMk/>
            <pc:sldMk cId="4198165447" sldId="284"/>
            <ac:spMk id="8" creationId="{06A84AA1-2DAA-41B7-AF76-C94348E89E6B}"/>
          </ac:spMkLst>
        </pc:spChg>
        <pc:spChg chg="add del">
          <ac:chgData name="fl.endriss@gmail.com" userId="6bd268ef7926a019" providerId="LiveId" clId="{2A829334-1087-4E96-8B9A-560674160980}" dt="2021-05-17T20:20:46.329" v="7161" actId="478"/>
          <ac:spMkLst>
            <pc:docMk/>
            <pc:sldMk cId="4198165447" sldId="284"/>
            <ac:spMk id="9" creationId="{FC384887-6CFD-4B84-B203-DB5D2124E551}"/>
          </ac:spMkLst>
        </pc:spChg>
        <pc:spChg chg="add mod">
          <ac:chgData name="fl.endriss@gmail.com" userId="6bd268ef7926a019" providerId="LiveId" clId="{2A829334-1087-4E96-8B9A-560674160980}" dt="2021-05-17T20:29:15.994" v="7669" actId="1076"/>
          <ac:spMkLst>
            <pc:docMk/>
            <pc:sldMk cId="4198165447" sldId="284"/>
            <ac:spMk id="10" creationId="{0B29AD3D-1712-424A-B316-EC8C9102E9D2}"/>
          </ac:spMkLst>
        </pc:spChg>
        <pc:spChg chg="add mod">
          <ac:chgData name="fl.endriss@gmail.com" userId="6bd268ef7926a019" providerId="LiveId" clId="{2A829334-1087-4E96-8B9A-560674160980}" dt="2021-05-17T20:28:15.218" v="7659" actId="1076"/>
          <ac:spMkLst>
            <pc:docMk/>
            <pc:sldMk cId="4198165447" sldId="284"/>
            <ac:spMk id="13" creationId="{4C3ABB45-E5D3-485E-8C93-771D4FE33846}"/>
          </ac:spMkLst>
        </pc:spChg>
        <pc:spChg chg="add del mod">
          <ac:chgData name="fl.endriss@gmail.com" userId="6bd268ef7926a019" providerId="LiveId" clId="{2A829334-1087-4E96-8B9A-560674160980}" dt="2021-05-17T20:20:25.244" v="7156"/>
          <ac:spMkLst>
            <pc:docMk/>
            <pc:sldMk cId="4198165447" sldId="284"/>
            <ac:spMk id="15" creationId="{27581AEE-55A5-43D9-B0D8-D61BECAB5BD7}"/>
          </ac:spMkLst>
        </pc:spChg>
        <pc:spChg chg="add del mod">
          <ac:chgData name="fl.endriss@gmail.com" userId="6bd268ef7926a019" providerId="LiveId" clId="{2A829334-1087-4E96-8B9A-560674160980}" dt="2021-05-17T20:20:50.388" v="7162" actId="478"/>
          <ac:spMkLst>
            <pc:docMk/>
            <pc:sldMk cId="4198165447" sldId="284"/>
            <ac:spMk id="16" creationId="{AB3D1F7D-F0B5-4A3A-AA6E-783AC762E5D2}"/>
          </ac:spMkLst>
        </pc:spChg>
        <pc:spChg chg="del mod">
          <ac:chgData name="fl.endriss@gmail.com" userId="6bd268ef7926a019" providerId="LiveId" clId="{2A829334-1087-4E96-8B9A-560674160980}" dt="2021-05-17T20:24:07.812" v="7373" actId="478"/>
          <ac:spMkLst>
            <pc:docMk/>
            <pc:sldMk cId="4198165447" sldId="284"/>
            <ac:spMk id="20" creationId="{B57C7DA9-C832-476B-B13A-EAEFE00F7634}"/>
          </ac:spMkLst>
        </pc:spChg>
        <pc:spChg chg="add mod">
          <ac:chgData name="fl.endriss@gmail.com" userId="6bd268ef7926a019" providerId="LiveId" clId="{2A829334-1087-4E96-8B9A-560674160980}" dt="2021-05-17T20:30:25.596" v="7680" actId="1076"/>
          <ac:spMkLst>
            <pc:docMk/>
            <pc:sldMk cId="4198165447" sldId="284"/>
            <ac:spMk id="21" creationId="{D5E5642D-F69C-4F83-A161-DF0425EA2EC7}"/>
          </ac:spMkLst>
        </pc:spChg>
        <pc:spChg chg="del">
          <ac:chgData name="fl.endriss@gmail.com" userId="6bd268ef7926a019" providerId="LiveId" clId="{2A829334-1087-4E96-8B9A-560674160980}" dt="2021-05-17T20:18:10.721" v="6996" actId="478"/>
          <ac:spMkLst>
            <pc:docMk/>
            <pc:sldMk cId="4198165447" sldId="284"/>
            <ac:spMk id="23" creationId="{6B7A197A-BF6B-4C2F-A746-8DD467FE6F5D}"/>
          </ac:spMkLst>
        </pc:spChg>
        <pc:spChg chg="add mod">
          <ac:chgData name="fl.endriss@gmail.com" userId="6bd268ef7926a019" providerId="LiveId" clId="{2A829334-1087-4E96-8B9A-560674160980}" dt="2021-05-17T20:29:24.072" v="7671" actId="1076"/>
          <ac:spMkLst>
            <pc:docMk/>
            <pc:sldMk cId="4198165447" sldId="284"/>
            <ac:spMk id="24" creationId="{221B07C9-0D13-40DC-878E-D51A1051668B}"/>
          </ac:spMkLst>
        </pc:spChg>
        <pc:spChg chg="add mod">
          <ac:chgData name="fl.endriss@gmail.com" userId="6bd268ef7926a019" providerId="LiveId" clId="{2A829334-1087-4E96-8B9A-560674160980}" dt="2021-05-17T20:30:20.175" v="7679" actId="1076"/>
          <ac:spMkLst>
            <pc:docMk/>
            <pc:sldMk cId="4198165447" sldId="284"/>
            <ac:spMk id="25" creationId="{2B592269-EE1F-43D9-85B3-BE8CDBB32274}"/>
          </ac:spMkLst>
        </pc:spChg>
        <pc:spChg chg="add mod">
          <ac:chgData name="fl.endriss@gmail.com" userId="6bd268ef7926a019" providerId="LiveId" clId="{2A829334-1087-4E96-8B9A-560674160980}" dt="2021-05-17T20:29:40.999" v="7676" actId="1076"/>
          <ac:spMkLst>
            <pc:docMk/>
            <pc:sldMk cId="4198165447" sldId="284"/>
            <ac:spMk id="26" creationId="{E42F6F84-10AD-48C2-ABC1-E79206EBB220}"/>
          </ac:spMkLst>
        </pc:spChg>
        <pc:spChg chg="add mod">
          <ac:chgData name="fl.endriss@gmail.com" userId="6bd268ef7926a019" providerId="LiveId" clId="{2A829334-1087-4E96-8B9A-560674160980}" dt="2021-05-17T20:30:46.198" v="7681" actId="1076"/>
          <ac:spMkLst>
            <pc:docMk/>
            <pc:sldMk cId="4198165447" sldId="284"/>
            <ac:spMk id="27" creationId="{9068B785-3942-4411-BBDE-63D3636F3576}"/>
          </ac:spMkLst>
        </pc:spChg>
        <pc:spChg chg="add mod">
          <ac:chgData name="fl.endriss@gmail.com" userId="6bd268ef7926a019" providerId="LiveId" clId="{2A829334-1087-4E96-8B9A-560674160980}" dt="2021-05-17T20:30:13.244" v="7678" actId="1076"/>
          <ac:spMkLst>
            <pc:docMk/>
            <pc:sldMk cId="4198165447" sldId="284"/>
            <ac:spMk id="28" creationId="{E7F7F5D7-0861-4A36-A9A6-95ADB2E3FA49}"/>
          </ac:spMkLst>
        </pc:spChg>
        <pc:spChg chg="add mod">
          <ac:chgData name="fl.endriss@gmail.com" userId="6bd268ef7926a019" providerId="LiveId" clId="{2A829334-1087-4E96-8B9A-560674160980}" dt="2021-05-17T20:31:36.763" v="7707" actId="1037"/>
          <ac:spMkLst>
            <pc:docMk/>
            <pc:sldMk cId="4198165447" sldId="284"/>
            <ac:spMk id="29" creationId="{F8D4EA2F-2756-45D0-B81E-50A6BCC61DF5}"/>
          </ac:spMkLst>
        </pc:spChg>
        <pc:spChg chg="add mod">
          <ac:chgData name="fl.endriss@gmail.com" userId="6bd268ef7926a019" providerId="LiveId" clId="{2A829334-1087-4E96-8B9A-560674160980}" dt="2021-05-17T20:31:34.419" v="7700" actId="1037"/>
          <ac:spMkLst>
            <pc:docMk/>
            <pc:sldMk cId="4198165447" sldId="284"/>
            <ac:spMk id="30" creationId="{C00B15A1-85D8-4773-86F5-6A5B869FFE2D}"/>
          </ac:spMkLst>
        </pc:spChg>
        <pc:spChg chg="add mod">
          <ac:chgData name="fl.endriss@gmail.com" userId="6bd268ef7926a019" providerId="LiveId" clId="{2A829334-1087-4E96-8B9A-560674160980}" dt="2021-05-17T20:31:42.825" v="7713" actId="1076"/>
          <ac:spMkLst>
            <pc:docMk/>
            <pc:sldMk cId="4198165447" sldId="284"/>
            <ac:spMk id="31" creationId="{62320EAD-C428-416F-A802-9CC4B5308EC0}"/>
          </ac:spMkLst>
        </pc:spChg>
        <pc:spChg chg="add mod">
          <ac:chgData name="fl.endriss@gmail.com" userId="6bd268ef7926a019" providerId="LiveId" clId="{2A829334-1087-4E96-8B9A-560674160980}" dt="2021-05-17T20:31:47.623" v="7715" actId="14100"/>
          <ac:spMkLst>
            <pc:docMk/>
            <pc:sldMk cId="4198165447" sldId="284"/>
            <ac:spMk id="32" creationId="{1563738A-15FF-4D16-8620-482C7A8926B4}"/>
          </ac:spMkLst>
        </pc:spChg>
        <pc:spChg chg="add mod">
          <ac:chgData name="fl.endriss@gmail.com" userId="6bd268ef7926a019" providerId="LiveId" clId="{2A829334-1087-4E96-8B9A-560674160980}" dt="2021-05-17T20:33:37.283" v="7727" actId="1076"/>
          <ac:spMkLst>
            <pc:docMk/>
            <pc:sldMk cId="4198165447" sldId="284"/>
            <ac:spMk id="33" creationId="{E7E06C5B-EFD8-436A-9E1B-7896E08394E4}"/>
          </ac:spMkLst>
        </pc:spChg>
        <pc:spChg chg="add mod">
          <ac:chgData name="fl.endriss@gmail.com" userId="6bd268ef7926a019" providerId="LiveId" clId="{2A829334-1087-4E96-8B9A-560674160980}" dt="2021-05-17T20:33:40.689" v="7728" actId="1076"/>
          <ac:spMkLst>
            <pc:docMk/>
            <pc:sldMk cId="4198165447" sldId="284"/>
            <ac:spMk id="34" creationId="{390BA9B2-7178-4B1D-9C74-8980B60463F5}"/>
          </ac:spMkLst>
        </pc:spChg>
        <pc:spChg chg="add mod">
          <ac:chgData name="fl.endriss@gmail.com" userId="6bd268ef7926a019" providerId="LiveId" clId="{2A829334-1087-4E96-8B9A-560674160980}" dt="2021-05-17T20:31:39.122" v="7712" actId="1037"/>
          <ac:spMkLst>
            <pc:docMk/>
            <pc:sldMk cId="4198165447" sldId="284"/>
            <ac:spMk id="35" creationId="{10FD1A75-A283-442E-A67C-283A587125BD}"/>
          </ac:spMkLst>
        </pc:spChg>
        <pc:spChg chg="add mod">
          <ac:chgData name="fl.endriss@gmail.com" userId="6bd268ef7926a019" providerId="LiveId" clId="{2A829334-1087-4E96-8B9A-560674160980}" dt="2021-05-17T20:32:20.126" v="7723" actId="1076"/>
          <ac:spMkLst>
            <pc:docMk/>
            <pc:sldMk cId="4198165447" sldId="284"/>
            <ac:spMk id="36" creationId="{4B314D99-2DF6-44E3-8D4D-B9FBFB56BBF5}"/>
          </ac:spMkLst>
        </pc:spChg>
        <pc:spChg chg="add mod">
          <ac:chgData name="fl.endriss@gmail.com" userId="6bd268ef7926a019" providerId="LiveId" clId="{2A829334-1087-4E96-8B9A-560674160980}" dt="2021-05-17T20:32:31.217" v="7725" actId="1076"/>
          <ac:spMkLst>
            <pc:docMk/>
            <pc:sldMk cId="4198165447" sldId="284"/>
            <ac:spMk id="37" creationId="{9BC96F38-DD0A-4D02-818C-C92CC6ECD1A4}"/>
          </ac:spMkLst>
        </pc:spChg>
        <pc:spChg chg="add mod">
          <ac:chgData name="fl.endriss@gmail.com" userId="6bd268ef7926a019" providerId="LiveId" clId="{2A829334-1087-4E96-8B9A-560674160980}" dt="2021-05-17T20:32:24.485" v="7724" actId="1076"/>
          <ac:spMkLst>
            <pc:docMk/>
            <pc:sldMk cId="4198165447" sldId="284"/>
            <ac:spMk id="38" creationId="{A889FA3C-6B4A-41C6-904D-346D0C6ECC65}"/>
          </ac:spMkLst>
        </pc:spChg>
        <pc:spChg chg="add mod">
          <ac:chgData name="fl.endriss@gmail.com" userId="6bd268ef7926a019" providerId="LiveId" clId="{2A829334-1087-4E96-8B9A-560674160980}" dt="2021-05-17T21:15:30.330" v="7743" actId="1076"/>
          <ac:spMkLst>
            <pc:docMk/>
            <pc:sldMk cId="4198165447" sldId="284"/>
            <ac:spMk id="39" creationId="{44B9CB76-E864-4142-BFD6-267D28C33513}"/>
          </ac:spMkLst>
        </pc:spChg>
        <pc:picChg chg="del">
          <ac:chgData name="fl.endriss@gmail.com" userId="6bd268ef7926a019" providerId="LiveId" clId="{2A829334-1087-4E96-8B9A-560674160980}" dt="2021-05-17T20:18:15.439" v="6998" actId="478"/>
          <ac:picMkLst>
            <pc:docMk/>
            <pc:sldMk cId="4198165447" sldId="284"/>
            <ac:picMk id="18" creationId="{823521EB-039D-49A7-8B34-FA8706604A9F}"/>
          </ac:picMkLst>
        </pc:picChg>
        <pc:picChg chg="del">
          <ac:chgData name="fl.endriss@gmail.com" userId="6bd268ef7926a019" providerId="LiveId" clId="{2A829334-1087-4E96-8B9A-560674160980}" dt="2021-05-17T20:18:20.909" v="7000" actId="478"/>
          <ac:picMkLst>
            <pc:docMk/>
            <pc:sldMk cId="4198165447" sldId="284"/>
            <ac:picMk id="19" creationId="{563C5963-067E-463F-B055-3BD6FBED17FD}"/>
          </ac:picMkLst>
        </pc:picChg>
        <pc:cxnChg chg="add mod">
          <ac:chgData name="fl.endriss@gmail.com" userId="6bd268ef7926a019" providerId="LiveId" clId="{2A829334-1087-4E96-8B9A-560674160980}" dt="2021-06-08T09:26:18.724" v="13459" actId="14100"/>
          <ac:cxnSpMkLst>
            <pc:docMk/>
            <pc:sldMk cId="4198165447" sldId="284"/>
            <ac:cxnSpMk id="12" creationId="{65AD659E-1300-4A02-8503-EE828D76F6A3}"/>
          </ac:cxnSpMkLst>
        </pc:cxnChg>
        <pc:cxnChg chg="del">
          <ac:chgData name="fl.endriss@gmail.com" userId="6bd268ef7926a019" providerId="LiveId" clId="{2A829334-1087-4E96-8B9A-560674160980}" dt="2021-05-17T20:18:13.252" v="6997" actId="478"/>
          <ac:cxnSpMkLst>
            <pc:docMk/>
            <pc:sldMk cId="4198165447" sldId="284"/>
            <ac:cxnSpMk id="22" creationId="{7E48A74E-D5DF-4529-BF68-29418E98EB17}"/>
          </ac:cxnSpMkLst>
        </pc:cxnChg>
      </pc:sldChg>
      <pc:sldChg chg="addSp delSp modSp add del mod">
        <pc:chgData name="fl.endriss@gmail.com" userId="6bd268ef7926a019" providerId="LiveId" clId="{2A829334-1087-4E96-8B9A-560674160980}" dt="2021-06-08T07:55:05.369" v="13372"/>
        <pc:sldMkLst>
          <pc:docMk/>
          <pc:sldMk cId="1198417519" sldId="285"/>
        </pc:sldMkLst>
        <pc:spChg chg="add mod">
          <ac:chgData name="fl.endriss@gmail.com" userId="6bd268ef7926a019" providerId="LiveId" clId="{2A829334-1087-4E96-8B9A-560674160980}" dt="2021-05-29T14:19:57.654" v="9294" actId="14100"/>
          <ac:spMkLst>
            <pc:docMk/>
            <pc:sldMk cId="1198417519" sldId="285"/>
            <ac:spMk id="3" creationId="{2E3115A0-4DFD-4074-97C3-2ACA1A5AE4AB}"/>
          </ac:spMkLst>
        </pc:spChg>
        <pc:spChg chg="add mod">
          <ac:chgData name="fl.endriss@gmail.com" userId="6bd268ef7926a019" providerId="LiveId" clId="{2A829334-1087-4E96-8B9A-560674160980}" dt="2021-06-01T17:46:40.091" v="11985" actId="1036"/>
          <ac:spMkLst>
            <pc:docMk/>
            <pc:sldMk cId="1198417519" sldId="285"/>
            <ac:spMk id="5" creationId="{53465940-EDFC-43B7-A866-AF43475202B9}"/>
          </ac:spMkLst>
        </pc:spChg>
        <pc:spChg chg="mod">
          <ac:chgData name="fl.endriss@gmail.com" userId="6bd268ef7926a019" providerId="LiveId" clId="{2A829334-1087-4E96-8B9A-560674160980}" dt="2021-06-01T18:02:37.121" v="12376" actId="20577"/>
          <ac:spMkLst>
            <pc:docMk/>
            <pc:sldMk cId="1198417519" sldId="285"/>
            <ac:spMk id="15" creationId="{286C8018-AB32-47B0-8ED0-DE178991E5FB}"/>
          </ac:spMkLst>
        </pc:spChg>
        <pc:spChg chg="mod">
          <ac:chgData name="fl.endriss@gmail.com" userId="6bd268ef7926a019" providerId="LiveId" clId="{2A829334-1087-4E96-8B9A-560674160980}" dt="2021-05-29T15:14:29.094" v="10551" actId="20577"/>
          <ac:spMkLst>
            <pc:docMk/>
            <pc:sldMk cId="1198417519" sldId="285"/>
            <ac:spMk id="23" creationId="{204159A1-E99E-4084-9D47-071C27D3CAC7}"/>
          </ac:spMkLst>
        </pc:spChg>
        <pc:spChg chg="mod">
          <ac:chgData name="fl.endriss@gmail.com" userId="6bd268ef7926a019" providerId="LiveId" clId="{2A829334-1087-4E96-8B9A-560674160980}" dt="2021-05-29T15:14:33.239" v="10552" actId="20577"/>
          <ac:spMkLst>
            <pc:docMk/>
            <pc:sldMk cId="1198417519" sldId="285"/>
            <ac:spMk id="24" creationId="{195741E3-F93A-4B71-B472-94F1D20CDCAA}"/>
          </ac:spMkLst>
        </pc:spChg>
        <pc:spChg chg="mod">
          <ac:chgData name="fl.endriss@gmail.com" userId="6bd268ef7926a019" providerId="LiveId" clId="{2A829334-1087-4E96-8B9A-560674160980}" dt="2021-05-29T14:26:05.427" v="9391" actId="465"/>
          <ac:spMkLst>
            <pc:docMk/>
            <pc:sldMk cId="1198417519" sldId="285"/>
            <ac:spMk id="25" creationId="{1E4CA384-29CC-41F7-AF97-8755ACF7563A}"/>
          </ac:spMkLst>
        </pc:spChg>
        <pc:spChg chg="mod">
          <ac:chgData name="fl.endriss@gmail.com" userId="6bd268ef7926a019" providerId="LiveId" clId="{2A829334-1087-4E96-8B9A-560674160980}" dt="2021-05-29T14:26:05.427" v="9391" actId="465"/>
          <ac:spMkLst>
            <pc:docMk/>
            <pc:sldMk cId="1198417519" sldId="285"/>
            <ac:spMk id="26" creationId="{330470F8-68F4-4155-B401-BEC89A8ABE43}"/>
          </ac:spMkLst>
        </pc:spChg>
        <pc:spChg chg="mod">
          <ac:chgData name="fl.endriss@gmail.com" userId="6bd268ef7926a019" providerId="LiveId" clId="{2A829334-1087-4E96-8B9A-560674160980}" dt="2021-05-29T14:26:05.427" v="9391" actId="465"/>
          <ac:spMkLst>
            <pc:docMk/>
            <pc:sldMk cId="1198417519" sldId="285"/>
            <ac:spMk id="27" creationId="{49B08A0F-2D3E-4755-95A9-EF6B4931A848}"/>
          </ac:spMkLst>
        </pc:spChg>
        <pc:spChg chg="mod">
          <ac:chgData name="fl.endriss@gmail.com" userId="6bd268ef7926a019" providerId="LiveId" clId="{2A829334-1087-4E96-8B9A-560674160980}" dt="2021-05-29T14:26:05.427" v="9391" actId="465"/>
          <ac:spMkLst>
            <pc:docMk/>
            <pc:sldMk cId="1198417519" sldId="285"/>
            <ac:spMk id="28" creationId="{156216D1-1B2D-44E0-8FCA-69CACF09640A}"/>
          </ac:spMkLst>
        </pc:spChg>
        <pc:spChg chg="mod">
          <ac:chgData name="fl.endriss@gmail.com" userId="6bd268ef7926a019" providerId="LiveId" clId="{2A829334-1087-4E96-8B9A-560674160980}" dt="2021-05-29T14:26:05.427" v="9391" actId="465"/>
          <ac:spMkLst>
            <pc:docMk/>
            <pc:sldMk cId="1198417519" sldId="285"/>
            <ac:spMk id="29" creationId="{F8D02EF0-CFE4-420A-B0B4-7A5713668D6A}"/>
          </ac:spMkLst>
        </pc:spChg>
        <pc:spChg chg="mod">
          <ac:chgData name="fl.endriss@gmail.com" userId="6bd268ef7926a019" providerId="LiveId" clId="{2A829334-1087-4E96-8B9A-560674160980}" dt="2021-05-29T14:25:56.825" v="9390" actId="1036"/>
          <ac:spMkLst>
            <pc:docMk/>
            <pc:sldMk cId="1198417519" sldId="285"/>
            <ac:spMk id="30" creationId="{658330C8-3438-4674-98A0-63B0D3D9FB1E}"/>
          </ac:spMkLst>
        </pc:spChg>
        <pc:spChg chg="del">
          <ac:chgData name="fl.endriss@gmail.com" userId="6bd268ef7926a019" providerId="LiveId" clId="{2A829334-1087-4E96-8B9A-560674160980}" dt="2021-05-29T13:57:50.274" v="8974" actId="478"/>
          <ac:spMkLst>
            <pc:docMk/>
            <pc:sldMk cId="1198417519" sldId="285"/>
            <ac:spMk id="31" creationId="{FD86EEF2-4883-46C0-AA76-89E17A5E1C95}"/>
          </ac:spMkLst>
        </pc:spChg>
        <pc:spChg chg="del">
          <ac:chgData name="fl.endriss@gmail.com" userId="6bd268ef7926a019" providerId="LiveId" clId="{2A829334-1087-4E96-8B9A-560674160980}" dt="2021-05-29T13:58:10.371" v="8975" actId="478"/>
          <ac:spMkLst>
            <pc:docMk/>
            <pc:sldMk cId="1198417519" sldId="285"/>
            <ac:spMk id="32" creationId="{6804F42B-CFFD-423A-93F5-9D97631B092F}"/>
          </ac:spMkLst>
        </pc:spChg>
        <pc:spChg chg="add mod">
          <ac:chgData name="fl.endriss@gmail.com" userId="6bd268ef7926a019" providerId="LiveId" clId="{2A829334-1087-4E96-8B9A-560674160980}" dt="2021-06-01T17:47:13.868" v="12006" actId="14100"/>
          <ac:spMkLst>
            <pc:docMk/>
            <pc:sldMk cId="1198417519" sldId="285"/>
            <ac:spMk id="36" creationId="{B989A044-BDAC-4A7B-9012-D1948DC836E7}"/>
          </ac:spMkLst>
        </pc:spChg>
        <pc:spChg chg="mod">
          <ac:chgData name="fl.endriss@gmail.com" userId="6bd268ef7926a019" providerId="LiveId" clId="{2A829334-1087-4E96-8B9A-560674160980}" dt="2021-05-29T14:18:26.032" v="9266" actId="20577"/>
          <ac:spMkLst>
            <pc:docMk/>
            <pc:sldMk cId="1198417519" sldId="285"/>
            <ac:spMk id="37" creationId="{9C68F307-15F0-4389-82F0-62401AB23222}"/>
          </ac:spMkLst>
        </pc:spChg>
        <pc:spChg chg="add del mod">
          <ac:chgData name="fl.endriss@gmail.com" userId="6bd268ef7926a019" providerId="LiveId" clId="{2A829334-1087-4E96-8B9A-560674160980}" dt="2021-05-29T14:03:52.548" v="9063"/>
          <ac:spMkLst>
            <pc:docMk/>
            <pc:sldMk cId="1198417519" sldId="285"/>
            <ac:spMk id="38" creationId="{99A56A7B-573F-4FF1-A57E-49178402FD22}"/>
          </ac:spMkLst>
        </pc:spChg>
        <pc:spChg chg="add mod">
          <ac:chgData name="fl.endriss@gmail.com" userId="6bd268ef7926a019" providerId="LiveId" clId="{2A829334-1087-4E96-8B9A-560674160980}" dt="2021-06-01T17:46:40.091" v="11985" actId="1036"/>
          <ac:spMkLst>
            <pc:docMk/>
            <pc:sldMk cId="1198417519" sldId="285"/>
            <ac:spMk id="39" creationId="{B7A265F6-1BD4-4ABB-BDC3-2FA22989A58F}"/>
          </ac:spMkLst>
        </pc:spChg>
        <pc:spChg chg="add mod">
          <ac:chgData name="fl.endriss@gmail.com" userId="6bd268ef7926a019" providerId="LiveId" clId="{2A829334-1087-4E96-8B9A-560674160980}" dt="2021-05-29T14:06:46.123" v="9152" actId="1076"/>
          <ac:spMkLst>
            <pc:docMk/>
            <pc:sldMk cId="1198417519" sldId="285"/>
            <ac:spMk id="40" creationId="{0E87FFCF-19B5-4677-952A-3CD1A53745B5}"/>
          </ac:spMkLst>
        </pc:spChg>
        <pc:spChg chg="add mod">
          <ac:chgData name="fl.endriss@gmail.com" userId="6bd268ef7926a019" providerId="LiveId" clId="{2A829334-1087-4E96-8B9A-560674160980}" dt="2021-06-01T17:46:40.091" v="11985" actId="1036"/>
          <ac:spMkLst>
            <pc:docMk/>
            <pc:sldMk cId="1198417519" sldId="285"/>
            <ac:spMk id="41" creationId="{61D7975E-8DBA-480F-A08A-E265AD19F02C}"/>
          </ac:spMkLst>
        </pc:spChg>
        <pc:spChg chg="add mod">
          <ac:chgData name="fl.endriss@gmail.com" userId="6bd268ef7926a019" providerId="LiveId" clId="{2A829334-1087-4E96-8B9A-560674160980}" dt="2021-06-01T17:46:40.091" v="11985" actId="1036"/>
          <ac:spMkLst>
            <pc:docMk/>
            <pc:sldMk cId="1198417519" sldId="285"/>
            <ac:spMk id="42" creationId="{5160765D-FB78-4246-8CA1-F5D02BC398CE}"/>
          </ac:spMkLst>
        </pc:spChg>
        <pc:spChg chg="add mod">
          <ac:chgData name="fl.endriss@gmail.com" userId="6bd268ef7926a019" providerId="LiveId" clId="{2A829334-1087-4E96-8B9A-560674160980}" dt="2021-06-01T17:46:40.091" v="11985" actId="1036"/>
          <ac:spMkLst>
            <pc:docMk/>
            <pc:sldMk cId="1198417519" sldId="285"/>
            <ac:spMk id="43" creationId="{70B2B279-04C3-4366-9BDC-E141EFC0B9C2}"/>
          </ac:spMkLst>
        </pc:spChg>
        <pc:spChg chg="add mod">
          <ac:chgData name="fl.endriss@gmail.com" userId="6bd268ef7926a019" providerId="LiveId" clId="{2A829334-1087-4E96-8B9A-560674160980}" dt="2021-06-01T17:46:40.091" v="11985" actId="1036"/>
          <ac:spMkLst>
            <pc:docMk/>
            <pc:sldMk cId="1198417519" sldId="285"/>
            <ac:spMk id="44" creationId="{713B383D-EE2C-4A24-981A-4D6965F84B9A}"/>
          </ac:spMkLst>
        </pc:spChg>
        <pc:spChg chg="add mod">
          <ac:chgData name="fl.endriss@gmail.com" userId="6bd268ef7926a019" providerId="LiveId" clId="{2A829334-1087-4E96-8B9A-560674160980}" dt="2021-06-01T17:46:40.091" v="11985" actId="1036"/>
          <ac:spMkLst>
            <pc:docMk/>
            <pc:sldMk cId="1198417519" sldId="285"/>
            <ac:spMk id="45" creationId="{EC9FDB4E-245B-4250-A407-C602CC8090C8}"/>
          </ac:spMkLst>
        </pc:spChg>
        <pc:spChg chg="add mod">
          <ac:chgData name="fl.endriss@gmail.com" userId="6bd268ef7926a019" providerId="LiveId" clId="{2A829334-1087-4E96-8B9A-560674160980}" dt="2021-06-01T17:46:40.091" v="11985" actId="1036"/>
          <ac:spMkLst>
            <pc:docMk/>
            <pc:sldMk cId="1198417519" sldId="285"/>
            <ac:spMk id="46" creationId="{BB78862D-364E-4356-9294-63AFB23871C2}"/>
          </ac:spMkLst>
        </pc:spChg>
        <pc:spChg chg="add mod">
          <ac:chgData name="fl.endriss@gmail.com" userId="6bd268ef7926a019" providerId="LiveId" clId="{2A829334-1087-4E96-8B9A-560674160980}" dt="2021-06-01T17:46:40.091" v="11985" actId="1036"/>
          <ac:spMkLst>
            <pc:docMk/>
            <pc:sldMk cId="1198417519" sldId="285"/>
            <ac:spMk id="47" creationId="{408E3D16-2793-4811-BBC5-9F8CF36DBD41}"/>
          </ac:spMkLst>
        </pc:spChg>
        <pc:spChg chg="add mod">
          <ac:chgData name="fl.endriss@gmail.com" userId="6bd268ef7926a019" providerId="LiveId" clId="{2A829334-1087-4E96-8B9A-560674160980}" dt="2021-06-01T17:46:40.091" v="11985" actId="1036"/>
          <ac:spMkLst>
            <pc:docMk/>
            <pc:sldMk cId="1198417519" sldId="285"/>
            <ac:spMk id="48" creationId="{8BA5C561-7D08-42DC-8454-15233509C93F}"/>
          </ac:spMkLst>
        </pc:spChg>
        <pc:spChg chg="add mod">
          <ac:chgData name="fl.endriss@gmail.com" userId="6bd268ef7926a019" providerId="LiveId" clId="{2A829334-1087-4E96-8B9A-560674160980}" dt="2021-06-01T17:46:40.091" v="11985" actId="1036"/>
          <ac:spMkLst>
            <pc:docMk/>
            <pc:sldMk cId="1198417519" sldId="285"/>
            <ac:spMk id="49" creationId="{082E2F2B-C738-4BB0-828B-6493102B96C5}"/>
          </ac:spMkLst>
        </pc:spChg>
        <pc:spChg chg="add mod">
          <ac:chgData name="fl.endriss@gmail.com" userId="6bd268ef7926a019" providerId="LiveId" clId="{2A829334-1087-4E96-8B9A-560674160980}" dt="2021-06-01T17:46:40.091" v="11985" actId="1036"/>
          <ac:spMkLst>
            <pc:docMk/>
            <pc:sldMk cId="1198417519" sldId="285"/>
            <ac:spMk id="50" creationId="{C5CCED43-82D4-4969-98CC-EA8812BDF300}"/>
          </ac:spMkLst>
        </pc:spChg>
        <pc:spChg chg="add mod">
          <ac:chgData name="fl.endriss@gmail.com" userId="6bd268ef7926a019" providerId="LiveId" clId="{2A829334-1087-4E96-8B9A-560674160980}" dt="2021-06-01T17:46:40.091" v="11985" actId="1036"/>
          <ac:spMkLst>
            <pc:docMk/>
            <pc:sldMk cId="1198417519" sldId="285"/>
            <ac:spMk id="51" creationId="{A781C99C-AB67-4975-B67D-E5F899631A7A}"/>
          </ac:spMkLst>
        </pc:spChg>
        <pc:spChg chg="add mod">
          <ac:chgData name="fl.endriss@gmail.com" userId="6bd268ef7926a019" providerId="LiveId" clId="{2A829334-1087-4E96-8B9A-560674160980}" dt="2021-06-01T17:46:40.091" v="11985" actId="1036"/>
          <ac:spMkLst>
            <pc:docMk/>
            <pc:sldMk cId="1198417519" sldId="285"/>
            <ac:spMk id="52" creationId="{A51FF1AD-6771-4D5F-91F2-63F3A1373DF1}"/>
          </ac:spMkLst>
        </pc:spChg>
        <pc:spChg chg="add mod">
          <ac:chgData name="fl.endriss@gmail.com" userId="6bd268ef7926a019" providerId="LiveId" clId="{2A829334-1087-4E96-8B9A-560674160980}" dt="2021-06-01T17:46:40.091" v="11985" actId="1036"/>
          <ac:spMkLst>
            <pc:docMk/>
            <pc:sldMk cId="1198417519" sldId="285"/>
            <ac:spMk id="53" creationId="{79F237A1-5923-4613-BC45-5F5C0ECC4E86}"/>
          </ac:spMkLst>
        </pc:spChg>
        <pc:spChg chg="add mod">
          <ac:chgData name="fl.endriss@gmail.com" userId="6bd268ef7926a019" providerId="LiveId" clId="{2A829334-1087-4E96-8B9A-560674160980}" dt="2021-06-01T17:46:40.091" v="11985" actId="1036"/>
          <ac:spMkLst>
            <pc:docMk/>
            <pc:sldMk cId="1198417519" sldId="285"/>
            <ac:spMk id="54" creationId="{F652ABD3-4653-43FA-8C64-B19423963FA1}"/>
          </ac:spMkLst>
        </pc:spChg>
        <pc:spChg chg="del mod">
          <ac:chgData name="fl.endriss@gmail.com" userId="6bd268ef7926a019" providerId="LiveId" clId="{2A829334-1087-4E96-8B9A-560674160980}" dt="2021-05-29T14:17:01.121" v="9250" actId="478"/>
          <ac:spMkLst>
            <pc:docMk/>
            <pc:sldMk cId="1198417519" sldId="285"/>
            <ac:spMk id="55" creationId="{02E314D7-3B36-42BB-B94B-84398C11B8F0}"/>
          </ac:spMkLst>
        </pc:spChg>
        <pc:spChg chg="add mod">
          <ac:chgData name="fl.endriss@gmail.com" userId="6bd268ef7926a019" providerId="LiveId" clId="{2A829334-1087-4E96-8B9A-560674160980}" dt="2021-06-01T17:47:07.791" v="12005" actId="14100"/>
          <ac:spMkLst>
            <pc:docMk/>
            <pc:sldMk cId="1198417519" sldId="285"/>
            <ac:spMk id="55" creationId="{7DE38DA2-3161-41F2-90D1-F3074A279A95}"/>
          </ac:spMkLst>
        </pc:spChg>
        <pc:spChg chg="add mod">
          <ac:chgData name="fl.endriss@gmail.com" userId="6bd268ef7926a019" providerId="LiveId" clId="{2A829334-1087-4E96-8B9A-560674160980}" dt="2021-06-01T17:46:40.091" v="11985" actId="1036"/>
          <ac:spMkLst>
            <pc:docMk/>
            <pc:sldMk cId="1198417519" sldId="285"/>
            <ac:spMk id="56" creationId="{E5DB40E2-8631-44FF-BCBB-2498A53893D7}"/>
          </ac:spMkLst>
        </pc:spChg>
        <pc:spChg chg="add mod">
          <ac:chgData name="fl.endriss@gmail.com" userId="6bd268ef7926a019" providerId="LiveId" clId="{2A829334-1087-4E96-8B9A-560674160980}" dt="2021-06-01T17:47:17.865" v="12007" actId="14100"/>
          <ac:spMkLst>
            <pc:docMk/>
            <pc:sldMk cId="1198417519" sldId="285"/>
            <ac:spMk id="57" creationId="{D1368D5C-82EF-42A6-88CB-CB6A8256318A}"/>
          </ac:spMkLst>
        </pc:spChg>
        <pc:spChg chg="del mod">
          <ac:chgData name="fl.endriss@gmail.com" userId="6bd268ef7926a019" providerId="LiveId" clId="{2A829334-1087-4E96-8B9A-560674160980}" dt="2021-05-29T14:17:01.121" v="9250" actId="478"/>
          <ac:spMkLst>
            <pc:docMk/>
            <pc:sldMk cId="1198417519" sldId="285"/>
            <ac:spMk id="57" creationId="{F010D9A2-5B29-47AF-8C17-837B56177E1D}"/>
          </ac:spMkLst>
        </pc:spChg>
        <pc:spChg chg="del mod">
          <ac:chgData name="fl.endriss@gmail.com" userId="6bd268ef7926a019" providerId="LiveId" clId="{2A829334-1087-4E96-8B9A-560674160980}" dt="2021-05-29T14:17:01.121" v="9250" actId="478"/>
          <ac:spMkLst>
            <pc:docMk/>
            <pc:sldMk cId="1198417519" sldId="285"/>
            <ac:spMk id="58" creationId="{0586439C-5AB4-4017-8C6F-DB1267A3AA39}"/>
          </ac:spMkLst>
        </pc:spChg>
        <pc:spChg chg="add mod">
          <ac:chgData name="fl.endriss@gmail.com" userId="6bd268ef7926a019" providerId="LiveId" clId="{2A829334-1087-4E96-8B9A-560674160980}" dt="2021-06-01T17:46:40.091" v="11985" actId="1036"/>
          <ac:spMkLst>
            <pc:docMk/>
            <pc:sldMk cId="1198417519" sldId="285"/>
            <ac:spMk id="59" creationId="{B0C0DC52-C929-446C-9357-CB682442669E}"/>
          </ac:spMkLst>
        </pc:spChg>
        <pc:spChg chg="add mod">
          <ac:chgData name="fl.endriss@gmail.com" userId="6bd268ef7926a019" providerId="LiveId" clId="{2A829334-1087-4E96-8B9A-560674160980}" dt="2021-06-01T17:46:40.091" v="11985" actId="1036"/>
          <ac:spMkLst>
            <pc:docMk/>
            <pc:sldMk cId="1198417519" sldId="285"/>
            <ac:spMk id="60" creationId="{D5C68905-C22A-4843-ADE9-F5343249EEF6}"/>
          </ac:spMkLst>
        </pc:spChg>
        <pc:spChg chg="add del mod">
          <ac:chgData name="fl.endriss@gmail.com" userId="6bd268ef7926a019" providerId="LiveId" clId="{2A829334-1087-4E96-8B9A-560674160980}" dt="2021-05-29T14:19:17.988" v="9268"/>
          <ac:spMkLst>
            <pc:docMk/>
            <pc:sldMk cId="1198417519" sldId="285"/>
            <ac:spMk id="61" creationId="{3C10564C-0799-40D0-9A7F-5A5E31C51A76}"/>
          </ac:spMkLst>
        </pc:spChg>
        <pc:spChg chg="add mod">
          <ac:chgData name="fl.endriss@gmail.com" userId="6bd268ef7926a019" providerId="LiveId" clId="{2A829334-1087-4E96-8B9A-560674160980}" dt="2021-06-01T17:46:40.091" v="11985" actId="1036"/>
          <ac:spMkLst>
            <pc:docMk/>
            <pc:sldMk cId="1198417519" sldId="285"/>
            <ac:spMk id="62" creationId="{31C9FA96-EC0B-426F-ACE4-A04FE9A7BF45}"/>
          </ac:spMkLst>
        </pc:spChg>
        <pc:spChg chg="add mod">
          <ac:chgData name="fl.endriss@gmail.com" userId="6bd268ef7926a019" providerId="LiveId" clId="{2A829334-1087-4E96-8B9A-560674160980}" dt="2021-06-01T17:46:40.091" v="11985" actId="1036"/>
          <ac:spMkLst>
            <pc:docMk/>
            <pc:sldMk cId="1198417519" sldId="285"/>
            <ac:spMk id="63" creationId="{56BAA787-D01E-44DE-B3E2-B043F5DD1840}"/>
          </ac:spMkLst>
        </pc:spChg>
        <pc:spChg chg="add mod">
          <ac:chgData name="fl.endriss@gmail.com" userId="6bd268ef7926a019" providerId="LiveId" clId="{2A829334-1087-4E96-8B9A-560674160980}" dt="2021-06-01T17:46:40.091" v="11985" actId="1036"/>
          <ac:spMkLst>
            <pc:docMk/>
            <pc:sldMk cId="1198417519" sldId="285"/>
            <ac:spMk id="64" creationId="{109980C9-0D82-4AC9-A4B2-2F985CF78238}"/>
          </ac:spMkLst>
        </pc:spChg>
        <pc:spChg chg="add mod">
          <ac:chgData name="fl.endriss@gmail.com" userId="6bd268ef7926a019" providerId="LiveId" clId="{2A829334-1087-4E96-8B9A-560674160980}" dt="2021-06-01T17:46:40.091" v="11985" actId="1036"/>
          <ac:spMkLst>
            <pc:docMk/>
            <pc:sldMk cId="1198417519" sldId="285"/>
            <ac:spMk id="65" creationId="{6628E33B-1F58-4F9E-A864-5E4F15AB388B}"/>
          </ac:spMkLst>
        </pc:spChg>
        <pc:spChg chg="add mod">
          <ac:chgData name="fl.endriss@gmail.com" userId="6bd268ef7926a019" providerId="LiveId" clId="{2A829334-1087-4E96-8B9A-560674160980}" dt="2021-05-29T14:26:08.907" v="9398" actId="20577"/>
          <ac:spMkLst>
            <pc:docMk/>
            <pc:sldMk cId="1198417519" sldId="285"/>
            <ac:spMk id="66" creationId="{580CADEB-C3F8-4DE6-A0AF-D40768B550C4}"/>
          </ac:spMkLst>
        </pc:spChg>
        <pc:spChg chg="del">
          <ac:chgData name="fl.endriss@gmail.com" userId="6bd268ef7926a019" providerId="LiveId" clId="{2A829334-1087-4E96-8B9A-560674160980}" dt="2021-05-29T13:57:48.105" v="8973" actId="478"/>
          <ac:spMkLst>
            <pc:docMk/>
            <pc:sldMk cId="1198417519" sldId="285"/>
            <ac:spMk id="75" creationId="{74C8D6F5-D6C2-49E5-9174-B1880503506D}"/>
          </ac:spMkLst>
        </pc:spChg>
        <pc:picChg chg="del">
          <ac:chgData name="fl.endriss@gmail.com" userId="6bd268ef7926a019" providerId="LiveId" clId="{2A829334-1087-4E96-8B9A-560674160980}" dt="2021-05-29T13:57:43.226" v="8972" actId="478"/>
          <ac:picMkLst>
            <pc:docMk/>
            <pc:sldMk cId="1198417519" sldId="285"/>
            <ac:picMk id="33" creationId="{7912EA0F-A488-465E-BA1A-C1B3B0E44E72}"/>
          </ac:picMkLst>
        </pc:picChg>
        <pc:picChg chg="del">
          <ac:chgData name="fl.endriss@gmail.com" userId="6bd268ef7926a019" providerId="LiveId" clId="{2A829334-1087-4E96-8B9A-560674160980}" dt="2021-05-29T13:57:41.351" v="8971" actId="478"/>
          <ac:picMkLst>
            <pc:docMk/>
            <pc:sldMk cId="1198417519" sldId="285"/>
            <ac:picMk id="73" creationId="{5953DD5F-DC0F-44A9-A96F-4AE58CEEE743}"/>
          </ac:picMkLst>
        </pc:picChg>
      </pc:sldChg>
      <pc:sldChg chg="addSp delSp modSp add del mod">
        <pc:chgData name="fl.endriss@gmail.com" userId="6bd268ef7926a019" providerId="LiveId" clId="{2A829334-1087-4E96-8B9A-560674160980}" dt="2021-06-08T07:55:05.369" v="13372"/>
        <pc:sldMkLst>
          <pc:docMk/>
          <pc:sldMk cId="3265422773" sldId="286"/>
        </pc:sldMkLst>
        <pc:spChg chg="del">
          <ac:chgData name="fl.endriss@gmail.com" userId="6bd268ef7926a019" providerId="LiveId" clId="{2A829334-1087-4E96-8B9A-560674160980}" dt="2021-05-29T14:27:59.388" v="9410" actId="478"/>
          <ac:spMkLst>
            <pc:docMk/>
            <pc:sldMk cId="3265422773" sldId="286"/>
            <ac:spMk id="3" creationId="{2E3115A0-4DFD-4074-97C3-2ACA1A5AE4AB}"/>
          </ac:spMkLst>
        </pc:spChg>
        <pc:spChg chg="mod">
          <ac:chgData name="fl.endriss@gmail.com" userId="6bd268ef7926a019" providerId="LiveId" clId="{2A829334-1087-4E96-8B9A-560674160980}" dt="2021-06-01T18:02:43.552" v="12384" actId="20577"/>
          <ac:spMkLst>
            <pc:docMk/>
            <pc:sldMk cId="3265422773" sldId="286"/>
            <ac:spMk id="15" creationId="{286C8018-AB32-47B0-8ED0-DE178991E5FB}"/>
          </ac:spMkLst>
        </pc:spChg>
        <pc:spChg chg="mod">
          <ac:chgData name="fl.endriss@gmail.com" userId="6bd268ef7926a019" providerId="LiveId" clId="{2A829334-1087-4E96-8B9A-560674160980}" dt="2021-05-29T15:14:38.525" v="10553" actId="20577"/>
          <ac:spMkLst>
            <pc:docMk/>
            <pc:sldMk cId="3265422773" sldId="286"/>
            <ac:spMk id="23" creationId="{204159A1-E99E-4084-9D47-071C27D3CAC7}"/>
          </ac:spMkLst>
        </pc:spChg>
        <pc:spChg chg="mod">
          <ac:chgData name="fl.endriss@gmail.com" userId="6bd268ef7926a019" providerId="LiveId" clId="{2A829334-1087-4E96-8B9A-560674160980}" dt="2021-05-29T15:14:42.885" v="10554" actId="20577"/>
          <ac:spMkLst>
            <pc:docMk/>
            <pc:sldMk cId="3265422773" sldId="286"/>
            <ac:spMk id="24" creationId="{195741E3-F93A-4B71-B472-94F1D20CDCAA}"/>
          </ac:spMkLst>
        </pc:spChg>
        <pc:spChg chg="del">
          <ac:chgData name="fl.endriss@gmail.com" userId="6bd268ef7926a019" providerId="LiveId" clId="{2A829334-1087-4E96-8B9A-560674160980}" dt="2021-05-29T14:27:59.388" v="9410" actId="478"/>
          <ac:spMkLst>
            <pc:docMk/>
            <pc:sldMk cId="3265422773" sldId="286"/>
            <ac:spMk id="36" creationId="{B989A044-BDAC-4A7B-9012-D1948DC836E7}"/>
          </ac:spMkLst>
        </pc:spChg>
        <pc:spChg chg="add del">
          <ac:chgData name="fl.endriss@gmail.com" userId="6bd268ef7926a019" providerId="LiveId" clId="{2A829334-1087-4E96-8B9A-560674160980}" dt="2021-05-29T14:27:59.388" v="9410" actId="478"/>
          <ac:spMkLst>
            <pc:docMk/>
            <pc:sldMk cId="3265422773" sldId="286"/>
            <ac:spMk id="39" creationId="{B7A265F6-1BD4-4ABB-BDC3-2FA22989A58F}"/>
          </ac:spMkLst>
        </pc:spChg>
        <pc:spChg chg="add del">
          <ac:chgData name="fl.endriss@gmail.com" userId="6bd268ef7926a019" providerId="LiveId" clId="{2A829334-1087-4E96-8B9A-560674160980}" dt="2021-05-29T14:28:04.114" v="9412" actId="478"/>
          <ac:spMkLst>
            <pc:docMk/>
            <pc:sldMk cId="3265422773" sldId="286"/>
            <ac:spMk id="40" creationId="{0E87FFCF-19B5-4677-952A-3CD1A53745B5}"/>
          </ac:spMkLst>
        </pc:spChg>
        <pc:spChg chg="add del">
          <ac:chgData name="fl.endriss@gmail.com" userId="6bd268ef7926a019" providerId="LiveId" clId="{2A829334-1087-4E96-8B9A-560674160980}" dt="2021-05-29T14:27:59.388" v="9410" actId="478"/>
          <ac:spMkLst>
            <pc:docMk/>
            <pc:sldMk cId="3265422773" sldId="286"/>
            <ac:spMk id="41" creationId="{61D7975E-8DBA-480F-A08A-E265AD19F02C}"/>
          </ac:spMkLst>
        </pc:spChg>
        <pc:spChg chg="add del">
          <ac:chgData name="fl.endriss@gmail.com" userId="6bd268ef7926a019" providerId="LiveId" clId="{2A829334-1087-4E96-8B9A-560674160980}" dt="2021-05-29T14:27:59.388" v="9410" actId="478"/>
          <ac:spMkLst>
            <pc:docMk/>
            <pc:sldMk cId="3265422773" sldId="286"/>
            <ac:spMk id="42" creationId="{5160765D-FB78-4246-8CA1-F5D02BC398CE}"/>
          </ac:spMkLst>
        </pc:spChg>
        <pc:spChg chg="add del">
          <ac:chgData name="fl.endriss@gmail.com" userId="6bd268ef7926a019" providerId="LiveId" clId="{2A829334-1087-4E96-8B9A-560674160980}" dt="2021-05-29T14:27:59.388" v="9410" actId="478"/>
          <ac:spMkLst>
            <pc:docMk/>
            <pc:sldMk cId="3265422773" sldId="286"/>
            <ac:spMk id="43" creationId="{70B2B279-04C3-4366-9BDC-E141EFC0B9C2}"/>
          </ac:spMkLst>
        </pc:spChg>
        <pc:spChg chg="add del">
          <ac:chgData name="fl.endriss@gmail.com" userId="6bd268ef7926a019" providerId="LiveId" clId="{2A829334-1087-4E96-8B9A-560674160980}" dt="2021-05-29T14:27:59.388" v="9410" actId="478"/>
          <ac:spMkLst>
            <pc:docMk/>
            <pc:sldMk cId="3265422773" sldId="286"/>
            <ac:spMk id="44" creationId="{713B383D-EE2C-4A24-981A-4D6965F84B9A}"/>
          </ac:spMkLst>
        </pc:spChg>
        <pc:spChg chg="add del">
          <ac:chgData name="fl.endriss@gmail.com" userId="6bd268ef7926a019" providerId="LiveId" clId="{2A829334-1087-4E96-8B9A-560674160980}" dt="2021-05-29T14:27:59.388" v="9410" actId="478"/>
          <ac:spMkLst>
            <pc:docMk/>
            <pc:sldMk cId="3265422773" sldId="286"/>
            <ac:spMk id="45" creationId="{EC9FDB4E-245B-4250-A407-C602CC8090C8}"/>
          </ac:spMkLst>
        </pc:spChg>
        <pc:spChg chg="add del">
          <ac:chgData name="fl.endriss@gmail.com" userId="6bd268ef7926a019" providerId="LiveId" clId="{2A829334-1087-4E96-8B9A-560674160980}" dt="2021-05-29T14:27:59.388" v="9410" actId="478"/>
          <ac:spMkLst>
            <pc:docMk/>
            <pc:sldMk cId="3265422773" sldId="286"/>
            <ac:spMk id="46" creationId="{BB78862D-364E-4356-9294-63AFB23871C2}"/>
          </ac:spMkLst>
        </pc:spChg>
        <pc:spChg chg="add del">
          <ac:chgData name="fl.endriss@gmail.com" userId="6bd268ef7926a019" providerId="LiveId" clId="{2A829334-1087-4E96-8B9A-560674160980}" dt="2021-05-29T14:27:59.388" v="9410" actId="478"/>
          <ac:spMkLst>
            <pc:docMk/>
            <pc:sldMk cId="3265422773" sldId="286"/>
            <ac:spMk id="47" creationId="{408E3D16-2793-4811-BBC5-9F8CF36DBD41}"/>
          </ac:spMkLst>
        </pc:spChg>
        <pc:spChg chg="add del">
          <ac:chgData name="fl.endriss@gmail.com" userId="6bd268ef7926a019" providerId="LiveId" clId="{2A829334-1087-4E96-8B9A-560674160980}" dt="2021-05-29T14:27:59.388" v="9410" actId="478"/>
          <ac:spMkLst>
            <pc:docMk/>
            <pc:sldMk cId="3265422773" sldId="286"/>
            <ac:spMk id="48" creationId="{8BA5C561-7D08-42DC-8454-15233509C93F}"/>
          </ac:spMkLst>
        </pc:spChg>
        <pc:spChg chg="add del">
          <ac:chgData name="fl.endriss@gmail.com" userId="6bd268ef7926a019" providerId="LiveId" clId="{2A829334-1087-4E96-8B9A-560674160980}" dt="2021-05-29T14:27:59.388" v="9410" actId="478"/>
          <ac:spMkLst>
            <pc:docMk/>
            <pc:sldMk cId="3265422773" sldId="286"/>
            <ac:spMk id="49" creationId="{082E2F2B-C738-4BB0-828B-6493102B96C5}"/>
          </ac:spMkLst>
        </pc:spChg>
        <pc:spChg chg="add del">
          <ac:chgData name="fl.endriss@gmail.com" userId="6bd268ef7926a019" providerId="LiveId" clId="{2A829334-1087-4E96-8B9A-560674160980}" dt="2021-05-29T14:27:59.388" v="9410" actId="478"/>
          <ac:spMkLst>
            <pc:docMk/>
            <pc:sldMk cId="3265422773" sldId="286"/>
            <ac:spMk id="50" creationId="{C5CCED43-82D4-4969-98CC-EA8812BDF300}"/>
          </ac:spMkLst>
        </pc:spChg>
        <pc:spChg chg="add del">
          <ac:chgData name="fl.endriss@gmail.com" userId="6bd268ef7926a019" providerId="LiveId" clId="{2A829334-1087-4E96-8B9A-560674160980}" dt="2021-05-29T14:27:59.388" v="9410" actId="478"/>
          <ac:spMkLst>
            <pc:docMk/>
            <pc:sldMk cId="3265422773" sldId="286"/>
            <ac:spMk id="51" creationId="{A781C99C-AB67-4975-B67D-E5F899631A7A}"/>
          </ac:spMkLst>
        </pc:spChg>
        <pc:spChg chg="add del">
          <ac:chgData name="fl.endriss@gmail.com" userId="6bd268ef7926a019" providerId="LiveId" clId="{2A829334-1087-4E96-8B9A-560674160980}" dt="2021-05-29T14:27:59.388" v="9410" actId="478"/>
          <ac:spMkLst>
            <pc:docMk/>
            <pc:sldMk cId="3265422773" sldId="286"/>
            <ac:spMk id="52" creationId="{A51FF1AD-6771-4D5F-91F2-63F3A1373DF1}"/>
          </ac:spMkLst>
        </pc:spChg>
        <pc:spChg chg="add del">
          <ac:chgData name="fl.endriss@gmail.com" userId="6bd268ef7926a019" providerId="LiveId" clId="{2A829334-1087-4E96-8B9A-560674160980}" dt="2021-05-29T14:27:59.388" v="9410" actId="478"/>
          <ac:spMkLst>
            <pc:docMk/>
            <pc:sldMk cId="3265422773" sldId="286"/>
            <ac:spMk id="53" creationId="{79F237A1-5923-4613-BC45-5F5C0ECC4E86}"/>
          </ac:spMkLst>
        </pc:spChg>
        <pc:spChg chg="add del">
          <ac:chgData name="fl.endriss@gmail.com" userId="6bd268ef7926a019" providerId="LiveId" clId="{2A829334-1087-4E96-8B9A-560674160980}" dt="2021-05-29T14:27:59.388" v="9410" actId="478"/>
          <ac:spMkLst>
            <pc:docMk/>
            <pc:sldMk cId="3265422773" sldId="286"/>
            <ac:spMk id="54" creationId="{F652ABD3-4653-43FA-8C64-B19423963FA1}"/>
          </ac:spMkLst>
        </pc:spChg>
        <pc:spChg chg="add mod">
          <ac:chgData name="fl.endriss@gmail.com" userId="6bd268ef7926a019" providerId="LiveId" clId="{2A829334-1087-4E96-8B9A-560674160980}" dt="2021-05-29T14:29:24.306" v="9598" actId="1035"/>
          <ac:spMkLst>
            <pc:docMk/>
            <pc:sldMk cId="3265422773" sldId="286"/>
            <ac:spMk id="55" creationId="{061CD669-9690-49C1-B761-1E10AC3165DD}"/>
          </ac:spMkLst>
        </pc:spChg>
        <pc:spChg chg="add del">
          <ac:chgData name="fl.endriss@gmail.com" userId="6bd268ef7926a019" providerId="LiveId" clId="{2A829334-1087-4E96-8B9A-560674160980}" dt="2021-05-29T14:27:59.388" v="9410" actId="478"/>
          <ac:spMkLst>
            <pc:docMk/>
            <pc:sldMk cId="3265422773" sldId="286"/>
            <ac:spMk id="56" creationId="{E5DB40E2-8631-44FF-BCBB-2498A53893D7}"/>
          </ac:spMkLst>
        </pc:spChg>
        <pc:spChg chg="add del">
          <ac:chgData name="fl.endriss@gmail.com" userId="6bd268ef7926a019" providerId="LiveId" clId="{2A829334-1087-4E96-8B9A-560674160980}" dt="2021-05-29T14:27:59.388" v="9410" actId="478"/>
          <ac:spMkLst>
            <pc:docMk/>
            <pc:sldMk cId="3265422773" sldId="286"/>
            <ac:spMk id="59" creationId="{B0C0DC52-C929-446C-9357-CB682442669E}"/>
          </ac:spMkLst>
        </pc:spChg>
        <pc:spChg chg="add del">
          <ac:chgData name="fl.endriss@gmail.com" userId="6bd268ef7926a019" providerId="LiveId" clId="{2A829334-1087-4E96-8B9A-560674160980}" dt="2021-05-29T14:27:59.388" v="9410" actId="478"/>
          <ac:spMkLst>
            <pc:docMk/>
            <pc:sldMk cId="3265422773" sldId="286"/>
            <ac:spMk id="60" creationId="{D5C68905-C22A-4843-ADE9-F5343249EEF6}"/>
          </ac:spMkLst>
        </pc:spChg>
        <pc:spChg chg="add del mod">
          <ac:chgData name="fl.endriss@gmail.com" userId="6bd268ef7926a019" providerId="LiveId" clId="{2A829334-1087-4E96-8B9A-560674160980}" dt="2021-05-29T14:30:06.869" v="9635" actId="20577"/>
          <ac:spMkLst>
            <pc:docMk/>
            <pc:sldMk cId="3265422773" sldId="286"/>
            <ac:spMk id="62" creationId="{31C9FA96-EC0B-426F-ACE4-A04FE9A7BF45}"/>
          </ac:spMkLst>
        </pc:spChg>
        <pc:spChg chg="add del mod">
          <ac:chgData name="fl.endriss@gmail.com" userId="6bd268ef7926a019" providerId="LiveId" clId="{2A829334-1087-4E96-8B9A-560674160980}" dt="2021-05-29T14:29:12.810" v="9505" actId="1036"/>
          <ac:spMkLst>
            <pc:docMk/>
            <pc:sldMk cId="3265422773" sldId="286"/>
            <ac:spMk id="63" creationId="{56BAA787-D01E-44DE-B3E2-B043F5DD1840}"/>
          </ac:spMkLst>
        </pc:spChg>
        <pc:spChg chg="mod">
          <ac:chgData name="fl.endriss@gmail.com" userId="6bd268ef7926a019" providerId="LiveId" clId="{2A829334-1087-4E96-8B9A-560674160980}" dt="2021-05-29T14:29:17.939" v="9547" actId="1035"/>
          <ac:spMkLst>
            <pc:docMk/>
            <pc:sldMk cId="3265422773" sldId="286"/>
            <ac:spMk id="64" creationId="{109980C9-0D82-4AC9-A4B2-2F985CF78238}"/>
          </ac:spMkLst>
        </pc:spChg>
        <pc:spChg chg="mod">
          <ac:chgData name="fl.endriss@gmail.com" userId="6bd268ef7926a019" providerId="LiveId" clId="{2A829334-1087-4E96-8B9A-560674160980}" dt="2021-05-29T14:29:17.939" v="9547" actId="1035"/>
          <ac:spMkLst>
            <pc:docMk/>
            <pc:sldMk cId="3265422773" sldId="286"/>
            <ac:spMk id="65" creationId="{6628E33B-1F58-4F9E-A864-5E4F15AB388B}"/>
          </ac:spMkLst>
        </pc:spChg>
        <pc:spChg chg="mod">
          <ac:chgData name="fl.endriss@gmail.com" userId="6bd268ef7926a019" providerId="LiveId" clId="{2A829334-1087-4E96-8B9A-560674160980}" dt="2021-05-29T14:27:29.384" v="9400" actId="108"/>
          <ac:spMkLst>
            <pc:docMk/>
            <pc:sldMk cId="3265422773" sldId="286"/>
            <ac:spMk id="66" creationId="{580CADEB-C3F8-4DE6-A0AF-D40768B550C4}"/>
          </ac:spMkLst>
        </pc:spChg>
        <pc:cxnChg chg="mod">
          <ac:chgData name="fl.endriss@gmail.com" userId="6bd268ef7926a019" providerId="LiveId" clId="{2A829334-1087-4E96-8B9A-560674160980}" dt="2021-05-29T14:27:55.426" v="9409" actId="1076"/>
          <ac:cxnSpMkLst>
            <pc:docMk/>
            <pc:sldMk cId="3265422773" sldId="286"/>
            <ac:cxnSpMk id="18" creationId="{4BA217E5-EFA5-45DC-A47A-DAFF2D75832F}"/>
          </ac:cxnSpMkLst>
        </pc:cxnChg>
      </pc:sldChg>
      <pc:sldChg chg="addSp delSp modSp add del mod">
        <pc:chgData name="fl.endriss@gmail.com" userId="6bd268ef7926a019" providerId="LiveId" clId="{2A829334-1087-4E96-8B9A-560674160980}" dt="2021-06-08T07:55:05.369" v="13372"/>
        <pc:sldMkLst>
          <pc:docMk/>
          <pc:sldMk cId="1859826419" sldId="287"/>
        </pc:sldMkLst>
        <pc:spChg chg="add mod">
          <ac:chgData name="fl.endriss@gmail.com" userId="6bd268ef7926a019" providerId="LiveId" clId="{2A829334-1087-4E96-8B9A-560674160980}" dt="2021-06-01T17:44:20.596" v="11948" actId="1076"/>
          <ac:spMkLst>
            <pc:docMk/>
            <pc:sldMk cId="1859826419" sldId="287"/>
            <ac:spMk id="3" creationId="{E8374D04-F6CE-4B2A-8B96-4B5088A36146}"/>
          </ac:spMkLst>
        </pc:spChg>
        <pc:spChg chg="add mod">
          <ac:chgData name="fl.endriss@gmail.com" userId="6bd268ef7926a019" providerId="LiveId" clId="{2A829334-1087-4E96-8B9A-560674160980}" dt="2021-06-01T17:40:31.261" v="11892" actId="1035"/>
          <ac:spMkLst>
            <pc:docMk/>
            <pc:sldMk cId="1859826419" sldId="287"/>
            <ac:spMk id="8" creationId="{72927897-479F-44B7-986C-40F9E888A605}"/>
          </ac:spMkLst>
        </pc:spChg>
        <pc:spChg chg="mod">
          <ac:chgData name="fl.endriss@gmail.com" userId="6bd268ef7926a019" providerId="LiveId" clId="{2A829334-1087-4E96-8B9A-560674160980}" dt="2021-06-01T18:02:50.226" v="12392" actId="20577"/>
          <ac:spMkLst>
            <pc:docMk/>
            <pc:sldMk cId="1859826419" sldId="287"/>
            <ac:spMk id="15" creationId="{286C8018-AB32-47B0-8ED0-DE178991E5FB}"/>
          </ac:spMkLst>
        </pc:spChg>
        <pc:spChg chg="mod">
          <ac:chgData name="fl.endriss@gmail.com" userId="6bd268ef7926a019" providerId="LiveId" clId="{2A829334-1087-4E96-8B9A-560674160980}" dt="2021-05-29T15:14:45.645" v="10555" actId="20577"/>
          <ac:spMkLst>
            <pc:docMk/>
            <pc:sldMk cId="1859826419" sldId="287"/>
            <ac:spMk id="23" creationId="{204159A1-E99E-4084-9D47-071C27D3CAC7}"/>
          </ac:spMkLst>
        </pc:spChg>
        <pc:spChg chg="mod">
          <ac:chgData name="fl.endriss@gmail.com" userId="6bd268ef7926a019" providerId="LiveId" clId="{2A829334-1087-4E96-8B9A-560674160980}" dt="2021-05-29T15:14:47.917" v="10556" actId="20577"/>
          <ac:spMkLst>
            <pc:docMk/>
            <pc:sldMk cId="1859826419" sldId="287"/>
            <ac:spMk id="24" creationId="{195741E3-F93A-4B71-B472-94F1D20CDCAA}"/>
          </ac:spMkLst>
        </pc:spChg>
        <pc:spChg chg="add mod">
          <ac:chgData name="fl.endriss@gmail.com" userId="6bd268ef7926a019" providerId="LiveId" clId="{2A829334-1087-4E96-8B9A-560674160980}" dt="2021-05-29T14:49:39.432" v="9900" actId="1076"/>
          <ac:spMkLst>
            <pc:docMk/>
            <pc:sldMk cId="1859826419" sldId="287"/>
            <ac:spMk id="33" creationId="{BAF0CE7B-BDCD-4605-9E63-6B2317B423C0}"/>
          </ac:spMkLst>
        </pc:spChg>
        <pc:spChg chg="add mod">
          <ac:chgData name="fl.endriss@gmail.com" userId="6bd268ef7926a019" providerId="LiveId" clId="{2A829334-1087-4E96-8B9A-560674160980}" dt="2021-05-29T15:02:16.510" v="10084" actId="14100"/>
          <ac:spMkLst>
            <pc:docMk/>
            <pc:sldMk cId="1859826419" sldId="287"/>
            <ac:spMk id="36" creationId="{82AC1A0B-3683-4ED8-8628-F81D41A2AC15}"/>
          </ac:spMkLst>
        </pc:spChg>
        <pc:spChg chg="add mod">
          <ac:chgData name="fl.endriss@gmail.com" userId="6bd268ef7926a019" providerId="LiveId" clId="{2A829334-1087-4E96-8B9A-560674160980}" dt="2021-05-29T14:46:36.533" v="9808" actId="14100"/>
          <ac:spMkLst>
            <pc:docMk/>
            <pc:sldMk cId="1859826419" sldId="287"/>
            <ac:spMk id="41" creationId="{00755801-1000-47EF-A64D-9A85B94FE720}"/>
          </ac:spMkLst>
        </pc:spChg>
        <pc:spChg chg="add mod">
          <ac:chgData name="fl.endriss@gmail.com" userId="6bd268ef7926a019" providerId="LiveId" clId="{2A829334-1087-4E96-8B9A-560674160980}" dt="2021-05-29T14:46:47.800" v="9811" actId="14100"/>
          <ac:spMkLst>
            <pc:docMk/>
            <pc:sldMk cId="1859826419" sldId="287"/>
            <ac:spMk id="42" creationId="{FDD8134F-5FAA-40B6-8A51-C28E47683F7D}"/>
          </ac:spMkLst>
        </pc:spChg>
        <pc:spChg chg="add mod">
          <ac:chgData name="fl.endriss@gmail.com" userId="6bd268ef7926a019" providerId="LiveId" clId="{2A829334-1087-4E96-8B9A-560674160980}" dt="2021-06-01T17:40:11.511" v="11864" actId="1035"/>
          <ac:spMkLst>
            <pc:docMk/>
            <pc:sldMk cId="1859826419" sldId="287"/>
            <ac:spMk id="43" creationId="{1335B8EB-FC5D-4AE5-AFED-EEF57C33C37D}"/>
          </ac:spMkLst>
        </pc:spChg>
        <pc:spChg chg="add mod">
          <ac:chgData name="fl.endriss@gmail.com" userId="6bd268ef7926a019" providerId="LiveId" clId="{2A829334-1087-4E96-8B9A-560674160980}" dt="2021-06-01T17:40:18.056" v="11871" actId="1035"/>
          <ac:spMkLst>
            <pc:docMk/>
            <pc:sldMk cId="1859826419" sldId="287"/>
            <ac:spMk id="45" creationId="{C05CC3C5-17B0-4458-8045-B399483CB8F5}"/>
          </ac:spMkLst>
        </pc:spChg>
        <pc:spChg chg="add mod">
          <ac:chgData name="fl.endriss@gmail.com" userId="6bd268ef7926a019" providerId="LiveId" clId="{2A829334-1087-4E96-8B9A-560674160980}" dt="2021-06-01T17:40:23.249" v="11878" actId="1035"/>
          <ac:spMkLst>
            <pc:docMk/>
            <pc:sldMk cId="1859826419" sldId="287"/>
            <ac:spMk id="47" creationId="{DA863140-1527-4631-990C-08A1CEA37BDD}"/>
          </ac:spMkLst>
        </pc:spChg>
        <pc:spChg chg="add mod">
          <ac:chgData name="fl.endriss@gmail.com" userId="6bd268ef7926a019" providerId="LiveId" clId="{2A829334-1087-4E96-8B9A-560674160980}" dt="2021-06-01T17:40:18.056" v="11871" actId="1035"/>
          <ac:spMkLst>
            <pc:docMk/>
            <pc:sldMk cId="1859826419" sldId="287"/>
            <ac:spMk id="48" creationId="{263874A5-9836-47E9-9D3E-89E90A28587E}"/>
          </ac:spMkLst>
        </pc:spChg>
        <pc:spChg chg="add mod">
          <ac:chgData name="fl.endriss@gmail.com" userId="6bd268ef7926a019" providerId="LiveId" clId="{2A829334-1087-4E96-8B9A-560674160980}" dt="2021-06-01T17:40:23.249" v="11878" actId="1035"/>
          <ac:spMkLst>
            <pc:docMk/>
            <pc:sldMk cId="1859826419" sldId="287"/>
            <ac:spMk id="49" creationId="{F2745084-E71F-4BDA-BCDD-EC3146F05C10}"/>
          </ac:spMkLst>
        </pc:spChg>
        <pc:spChg chg="add mod">
          <ac:chgData name="fl.endriss@gmail.com" userId="6bd268ef7926a019" providerId="LiveId" clId="{2A829334-1087-4E96-8B9A-560674160980}" dt="2021-06-01T17:40:18.056" v="11871" actId="1035"/>
          <ac:spMkLst>
            <pc:docMk/>
            <pc:sldMk cId="1859826419" sldId="287"/>
            <ac:spMk id="50" creationId="{3E7F89F6-80D3-446E-A1D7-E2ABFF5B0C1E}"/>
          </ac:spMkLst>
        </pc:spChg>
        <pc:spChg chg="add mod">
          <ac:chgData name="fl.endriss@gmail.com" userId="6bd268ef7926a019" providerId="LiveId" clId="{2A829334-1087-4E96-8B9A-560674160980}" dt="2021-06-01T17:40:23.249" v="11878" actId="1035"/>
          <ac:spMkLst>
            <pc:docMk/>
            <pc:sldMk cId="1859826419" sldId="287"/>
            <ac:spMk id="51" creationId="{D95F9343-F5C6-4684-93D2-98633B8502B5}"/>
          </ac:spMkLst>
        </pc:spChg>
        <pc:spChg chg="add mod">
          <ac:chgData name="fl.endriss@gmail.com" userId="6bd268ef7926a019" providerId="LiveId" clId="{2A829334-1087-4E96-8B9A-560674160980}" dt="2021-06-01T17:40:18.056" v="11871" actId="1035"/>
          <ac:spMkLst>
            <pc:docMk/>
            <pc:sldMk cId="1859826419" sldId="287"/>
            <ac:spMk id="52" creationId="{2C1B94FC-50C8-4B59-8792-D5251AF4FF5F}"/>
          </ac:spMkLst>
        </pc:spChg>
        <pc:spChg chg="add mod">
          <ac:chgData name="fl.endriss@gmail.com" userId="6bd268ef7926a019" providerId="LiveId" clId="{2A829334-1087-4E96-8B9A-560674160980}" dt="2021-06-01T17:40:23.249" v="11878" actId="1035"/>
          <ac:spMkLst>
            <pc:docMk/>
            <pc:sldMk cId="1859826419" sldId="287"/>
            <ac:spMk id="53" creationId="{6C4042C3-BBD7-48C1-86D1-908AFE9A97A5}"/>
          </ac:spMkLst>
        </pc:spChg>
        <pc:spChg chg="add mod">
          <ac:chgData name="fl.endriss@gmail.com" userId="6bd268ef7926a019" providerId="LiveId" clId="{2A829334-1087-4E96-8B9A-560674160980}" dt="2021-06-01T17:40:31.261" v="11892" actId="1035"/>
          <ac:spMkLst>
            <pc:docMk/>
            <pc:sldMk cId="1859826419" sldId="287"/>
            <ac:spMk id="54" creationId="{9772E715-91BA-478C-BCD1-FDD3D0E8E0EB}"/>
          </ac:spMkLst>
        </pc:spChg>
        <pc:spChg chg="del">
          <ac:chgData name="fl.endriss@gmail.com" userId="6bd268ef7926a019" providerId="LiveId" clId="{2A829334-1087-4E96-8B9A-560674160980}" dt="2021-05-29T14:40:31.391" v="9637" actId="478"/>
          <ac:spMkLst>
            <pc:docMk/>
            <pc:sldMk cId="1859826419" sldId="287"/>
            <ac:spMk id="55" creationId="{061CD669-9690-49C1-B761-1E10AC3165DD}"/>
          </ac:spMkLst>
        </pc:spChg>
        <pc:spChg chg="add mod">
          <ac:chgData name="fl.endriss@gmail.com" userId="6bd268ef7926a019" providerId="LiveId" clId="{2A829334-1087-4E96-8B9A-560674160980}" dt="2021-06-01T17:40:31.261" v="11892" actId="1035"/>
          <ac:spMkLst>
            <pc:docMk/>
            <pc:sldMk cId="1859826419" sldId="287"/>
            <ac:spMk id="56" creationId="{81E7EA8B-CCB8-41BB-AFEA-420E45ADFE29}"/>
          </ac:spMkLst>
        </pc:spChg>
        <pc:spChg chg="add mod">
          <ac:chgData name="fl.endriss@gmail.com" userId="6bd268ef7926a019" providerId="LiveId" clId="{2A829334-1087-4E96-8B9A-560674160980}" dt="2021-06-01T17:40:31.261" v="11892" actId="1035"/>
          <ac:spMkLst>
            <pc:docMk/>
            <pc:sldMk cId="1859826419" sldId="287"/>
            <ac:spMk id="57" creationId="{8FC4A492-4673-435A-841F-986CB28DDDFE}"/>
          </ac:spMkLst>
        </pc:spChg>
        <pc:spChg chg="add mod">
          <ac:chgData name="fl.endriss@gmail.com" userId="6bd268ef7926a019" providerId="LiveId" clId="{2A829334-1087-4E96-8B9A-560674160980}" dt="2021-06-01T17:40:31.261" v="11892" actId="1035"/>
          <ac:spMkLst>
            <pc:docMk/>
            <pc:sldMk cId="1859826419" sldId="287"/>
            <ac:spMk id="58" creationId="{0EA5CDA3-DB39-4AC3-933B-3D57BD28B5BC}"/>
          </ac:spMkLst>
        </pc:spChg>
        <pc:spChg chg="add mod">
          <ac:chgData name="fl.endriss@gmail.com" userId="6bd268ef7926a019" providerId="LiveId" clId="{2A829334-1087-4E96-8B9A-560674160980}" dt="2021-06-01T17:40:31.261" v="11892" actId="1035"/>
          <ac:spMkLst>
            <pc:docMk/>
            <pc:sldMk cId="1859826419" sldId="287"/>
            <ac:spMk id="59" creationId="{0C19F440-F5DF-4B29-A0A9-FF2E0934FF7D}"/>
          </ac:spMkLst>
        </pc:spChg>
        <pc:spChg chg="add mod">
          <ac:chgData name="fl.endriss@gmail.com" userId="6bd268ef7926a019" providerId="LiveId" clId="{2A829334-1087-4E96-8B9A-560674160980}" dt="2021-06-01T17:40:31.261" v="11892" actId="1035"/>
          <ac:spMkLst>
            <pc:docMk/>
            <pc:sldMk cId="1859826419" sldId="287"/>
            <ac:spMk id="60" creationId="{2EC0C0D1-90DC-4B72-9D6C-9B954F4BA4E0}"/>
          </ac:spMkLst>
        </pc:spChg>
        <pc:spChg chg="add mod">
          <ac:chgData name="fl.endriss@gmail.com" userId="6bd268ef7926a019" providerId="LiveId" clId="{2A829334-1087-4E96-8B9A-560674160980}" dt="2021-06-01T17:40:31.261" v="11892" actId="1035"/>
          <ac:spMkLst>
            <pc:docMk/>
            <pc:sldMk cId="1859826419" sldId="287"/>
            <ac:spMk id="61" creationId="{C97ED73B-8E8B-4B51-8534-C90CACEE44D2}"/>
          </ac:spMkLst>
        </pc:spChg>
        <pc:spChg chg="mod">
          <ac:chgData name="fl.endriss@gmail.com" userId="6bd268ef7926a019" providerId="LiveId" clId="{2A829334-1087-4E96-8B9A-560674160980}" dt="2021-05-29T14:48:05.695" v="9868" actId="14100"/>
          <ac:spMkLst>
            <pc:docMk/>
            <pc:sldMk cId="1859826419" sldId="287"/>
            <ac:spMk id="62" creationId="{31C9FA96-EC0B-426F-ACE4-A04FE9A7BF45}"/>
          </ac:spMkLst>
        </pc:spChg>
        <pc:spChg chg="mod">
          <ac:chgData name="fl.endriss@gmail.com" userId="6bd268ef7926a019" providerId="LiveId" clId="{2A829334-1087-4E96-8B9A-560674160980}" dt="2021-05-29T14:48:01.863" v="9866" actId="1038"/>
          <ac:spMkLst>
            <pc:docMk/>
            <pc:sldMk cId="1859826419" sldId="287"/>
            <ac:spMk id="63" creationId="{56BAA787-D01E-44DE-B3E2-B043F5DD1840}"/>
          </ac:spMkLst>
        </pc:spChg>
        <pc:spChg chg="add mod">
          <ac:chgData name="fl.endriss@gmail.com" userId="6bd268ef7926a019" providerId="LiveId" clId="{2A829334-1087-4E96-8B9A-560674160980}" dt="2021-06-01T17:44:13.685" v="11947" actId="1076"/>
          <ac:spMkLst>
            <pc:docMk/>
            <pc:sldMk cId="1859826419" sldId="287"/>
            <ac:spMk id="64" creationId="{0BA8BA1B-DCF9-4E37-95EF-A4E3340C3AA7}"/>
          </ac:spMkLst>
        </pc:spChg>
        <pc:spChg chg="del mod">
          <ac:chgData name="fl.endriss@gmail.com" userId="6bd268ef7926a019" providerId="LiveId" clId="{2A829334-1087-4E96-8B9A-560674160980}" dt="2021-05-29T14:54:06.625" v="10004" actId="478"/>
          <ac:spMkLst>
            <pc:docMk/>
            <pc:sldMk cId="1859826419" sldId="287"/>
            <ac:spMk id="64" creationId="{109980C9-0D82-4AC9-A4B2-2F985CF78238}"/>
          </ac:spMkLst>
        </pc:spChg>
        <pc:spChg chg="add mod">
          <ac:chgData name="fl.endriss@gmail.com" userId="6bd268ef7926a019" providerId="LiveId" clId="{2A829334-1087-4E96-8B9A-560674160980}" dt="2021-06-01T17:44:20.596" v="11948" actId="1076"/>
          <ac:spMkLst>
            <pc:docMk/>
            <pc:sldMk cId="1859826419" sldId="287"/>
            <ac:spMk id="65" creationId="{0969666F-D08D-4B78-918B-C2212B150D30}"/>
          </ac:spMkLst>
        </pc:spChg>
        <pc:spChg chg="del mod">
          <ac:chgData name="fl.endriss@gmail.com" userId="6bd268ef7926a019" providerId="LiveId" clId="{2A829334-1087-4E96-8B9A-560674160980}" dt="2021-05-29T14:54:06.625" v="10004" actId="478"/>
          <ac:spMkLst>
            <pc:docMk/>
            <pc:sldMk cId="1859826419" sldId="287"/>
            <ac:spMk id="65" creationId="{6628E33B-1F58-4F9E-A864-5E4F15AB388B}"/>
          </ac:spMkLst>
        </pc:spChg>
        <pc:spChg chg="mod">
          <ac:chgData name="fl.endriss@gmail.com" userId="6bd268ef7926a019" providerId="LiveId" clId="{2A829334-1087-4E96-8B9A-560674160980}" dt="2021-05-29T14:40:37.125" v="9639" actId="108"/>
          <ac:spMkLst>
            <pc:docMk/>
            <pc:sldMk cId="1859826419" sldId="287"/>
            <ac:spMk id="66" creationId="{580CADEB-C3F8-4DE6-A0AF-D40768B550C4}"/>
          </ac:spMkLst>
        </pc:spChg>
        <pc:spChg chg="add mod">
          <ac:chgData name="fl.endriss@gmail.com" userId="6bd268ef7926a019" providerId="LiveId" clId="{2A829334-1087-4E96-8B9A-560674160980}" dt="2021-06-01T17:40:31.261" v="11892" actId="1035"/>
          <ac:spMkLst>
            <pc:docMk/>
            <pc:sldMk cId="1859826419" sldId="287"/>
            <ac:spMk id="67" creationId="{BF960239-95F3-4C6B-A9F0-AB375D309250}"/>
          </ac:spMkLst>
        </pc:spChg>
        <pc:spChg chg="add mod">
          <ac:chgData name="fl.endriss@gmail.com" userId="6bd268ef7926a019" providerId="LiveId" clId="{2A829334-1087-4E96-8B9A-560674160980}" dt="2021-06-01T17:40:31.261" v="11892" actId="1035"/>
          <ac:spMkLst>
            <pc:docMk/>
            <pc:sldMk cId="1859826419" sldId="287"/>
            <ac:spMk id="68" creationId="{B7473888-A1E4-432A-B0DB-06FD2B002F00}"/>
          </ac:spMkLst>
        </pc:spChg>
        <pc:spChg chg="add mod">
          <ac:chgData name="fl.endriss@gmail.com" userId="6bd268ef7926a019" providerId="LiveId" clId="{2A829334-1087-4E96-8B9A-560674160980}" dt="2021-06-01T17:40:31.261" v="11892" actId="1035"/>
          <ac:spMkLst>
            <pc:docMk/>
            <pc:sldMk cId="1859826419" sldId="287"/>
            <ac:spMk id="69" creationId="{194F48FF-822A-4993-A106-188CBA3A3E5A}"/>
          </ac:spMkLst>
        </pc:spChg>
        <pc:spChg chg="add mod">
          <ac:chgData name="fl.endriss@gmail.com" userId="6bd268ef7926a019" providerId="LiveId" clId="{2A829334-1087-4E96-8B9A-560674160980}" dt="2021-06-01T17:40:31.261" v="11892" actId="1035"/>
          <ac:spMkLst>
            <pc:docMk/>
            <pc:sldMk cId="1859826419" sldId="287"/>
            <ac:spMk id="70" creationId="{C3C5BAC7-0DCA-42E1-873A-BD8A04F05C24}"/>
          </ac:spMkLst>
        </pc:spChg>
        <pc:spChg chg="add mod">
          <ac:chgData name="fl.endriss@gmail.com" userId="6bd268ef7926a019" providerId="LiveId" clId="{2A829334-1087-4E96-8B9A-560674160980}" dt="2021-06-01T17:42:34.932" v="11926" actId="1035"/>
          <ac:spMkLst>
            <pc:docMk/>
            <pc:sldMk cId="1859826419" sldId="287"/>
            <ac:spMk id="73" creationId="{7ECA1F2C-C076-4A11-A3DF-93275462EE90}"/>
          </ac:spMkLst>
        </pc:spChg>
        <pc:spChg chg="add mod">
          <ac:chgData name="fl.endriss@gmail.com" userId="6bd268ef7926a019" providerId="LiveId" clId="{2A829334-1087-4E96-8B9A-560674160980}" dt="2021-06-01T17:40:31.261" v="11892" actId="1035"/>
          <ac:spMkLst>
            <pc:docMk/>
            <pc:sldMk cId="1859826419" sldId="287"/>
            <ac:spMk id="74" creationId="{4318EFBC-CC4C-42EB-AEA1-BF586D2105F5}"/>
          </ac:spMkLst>
        </pc:spChg>
        <pc:spChg chg="add del mod">
          <ac:chgData name="fl.endriss@gmail.com" userId="6bd268ef7926a019" providerId="LiveId" clId="{2A829334-1087-4E96-8B9A-560674160980}" dt="2021-05-29T15:06:27.121" v="10446" actId="478"/>
          <ac:spMkLst>
            <pc:docMk/>
            <pc:sldMk cId="1859826419" sldId="287"/>
            <ac:spMk id="75" creationId="{02ABAB56-0200-4C6D-9BA7-B3EBC5BA7E27}"/>
          </ac:spMkLst>
        </pc:spChg>
        <pc:spChg chg="add mod">
          <ac:chgData name="fl.endriss@gmail.com" userId="6bd268ef7926a019" providerId="LiveId" clId="{2A829334-1087-4E96-8B9A-560674160980}" dt="2021-06-01T17:44:27.124" v="11949" actId="1076"/>
          <ac:spMkLst>
            <pc:docMk/>
            <pc:sldMk cId="1859826419" sldId="287"/>
            <ac:spMk id="75" creationId="{C97D02BA-529F-49B6-928D-E155AB982FC4}"/>
          </ac:spMkLst>
        </pc:spChg>
        <pc:spChg chg="add mod">
          <ac:chgData name="fl.endriss@gmail.com" userId="6bd268ef7926a019" providerId="LiveId" clId="{2A829334-1087-4E96-8B9A-560674160980}" dt="2021-06-01T17:44:27.124" v="11949" actId="1076"/>
          <ac:spMkLst>
            <pc:docMk/>
            <pc:sldMk cId="1859826419" sldId="287"/>
            <ac:spMk id="76" creationId="{2136D0A5-8788-4186-8D99-B9E584E7F259}"/>
          </ac:spMkLst>
        </pc:spChg>
        <pc:spChg chg="add del mod">
          <ac:chgData name="fl.endriss@gmail.com" userId="6bd268ef7926a019" providerId="LiveId" clId="{2A829334-1087-4E96-8B9A-560674160980}" dt="2021-05-29T15:06:27.121" v="10446" actId="478"/>
          <ac:spMkLst>
            <pc:docMk/>
            <pc:sldMk cId="1859826419" sldId="287"/>
            <ac:spMk id="76" creationId="{3F1295D7-F478-479C-BF22-4B67B50E2CF7}"/>
          </ac:spMkLst>
        </pc:spChg>
        <pc:spChg chg="add del mod">
          <ac:chgData name="fl.endriss@gmail.com" userId="6bd268ef7926a019" providerId="LiveId" clId="{2A829334-1087-4E96-8B9A-560674160980}" dt="2021-05-29T15:06:27.121" v="10446" actId="478"/>
          <ac:spMkLst>
            <pc:docMk/>
            <pc:sldMk cId="1859826419" sldId="287"/>
            <ac:spMk id="77" creationId="{12025FA1-7036-4D11-8E8B-D7C6C74FB9AA}"/>
          </ac:spMkLst>
        </pc:spChg>
        <pc:spChg chg="add mod">
          <ac:chgData name="fl.endriss@gmail.com" userId="6bd268ef7926a019" providerId="LiveId" clId="{2A829334-1087-4E96-8B9A-560674160980}" dt="2021-06-01T17:44:46.821" v="11959" actId="1076"/>
          <ac:spMkLst>
            <pc:docMk/>
            <pc:sldMk cId="1859826419" sldId="287"/>
            <ac:spMk id="77" creationId="{39B1B009-24DF-4267-B5F7-826DDFED985B}"/>
          </ac:spMkLst>
        </pc:spChg>
        <pc:spChg chg="add mod">
          <ac:chgData name="fl.endriss@gmail.com" userId="6bd268ef7926a019" providerId="LiveId" clId="{2A829334-1087-4E96-8B9A-560674160980}" dt="2021-06-01T17:44:51.273" v="11960" actId="1076"/>
          <ac:spMkLst>
            <pc:docMk/>
            <pc:sldMk cId="1859826419" sldId="287"/>
            <ac:spMk id="78" creationId="{5B2F1D0C-D8FC-404E-9B7A-DBEBECDD457E}"/>
          </ac:spMkLst>
        </pc:spChg>
        <pc:spChg chg="add del mod">
          <ac:chgData name="fl.endriss@gmail.com" userId="6bd268ef7926a019" providerId="LiveId" clId="{2A829334-1087-4E96-8B9A-560674160980}" dt="2021-05-29T15:06:27.121" v="10446" actId="478"/>
          <ac:spMkLst>
            <pc:docMk/>
            <pc:sldMk cId="1859826419" sldId="287"/>
            <ac:spMk id="78" creationId="{FDD94E19-F732-45CD-8AFC-29FA418338E1}"/>
          </ac:spMkLst>
        </pc:spChg>
        <pc:spChg chg="add mod">
          <ac:chgData name="fl.endriss@gmail.com" userId="6bd268ef7926a019" providerId="LiveId" clId="{2A829334-1087-4E96-8B9A-560674160980}" dt="2021-06-01T17:40:31.261" v="11892" actId="1035"/>
          <ac:spMkLst>
            <pc:docMk/>
            <pc:sldMk cId="1859826419" sldId="287"/>
            <ac:spMk id="79" creationId="{53EF3282-53E9-426F-9970-4B45D6413194}"/>
          </ac:spMkLst>
        </pc:spChg>
        <pc:picChg chg="add mod">
          <ac:chgData name="fl.endriss@gmail.com" userId="6bd268ef7926a019" providerId="LiveId" clId="{2A829334-1087-4E96-8B9A-560674160980}" dt="2021-05-29T14:56:19.995" v="10056" actId="14100"/>
          <ac:picMkLst>
            <pc:docMk/>
            <pc:sldMk cId="1859826419" sldId="287"/>
            <ac:picMk id="5" creationId="{A3DE7961-1BB0-4A96-A188-E8049CD1AA0A}"/>
          </ac:picMkLst>
        </pc:picChg>
        <pc:picChg chg="add del mod">
          <ac:chgData name="fl.endriss@gmail.com" userId="6bd268ef7926a019" providerId="LiveId" clId="{2A829334-1087-4E96-8B9A-560674160980}" dt="2021-05-29T15:07:49.598" v="10452" actId="478"/>
          <ac:picMkLst>
            <pc:docMk/>
            <pc:sldMk cId="1859826419" sldId="287"/>
            <ac:picMk id="7" creationId="{6ADCDCF0-0813-4283-BF87-B753AF9EE8E2}"/>
          </ac:picMkLst>
        </pc:picChg>
        <pc:picChg chg="add mod">
          <ac:chgData name="fl.endriss@gmail.com" userId="6bd268ef7926a019" providerId="LiveId" clId="{2A829334-1087-4E96-8B9A-560674160980}" dt="2021-05-29T14:48:01.863" v="9866" actId="1038"/>
          <ac:picMkLst>
            <pc:docMk/>
            <pc:sldMk cId="1859826419" sldId="287"/>
            <ac:picMk id="38" creationId="{7839A0F5-A58F-4CFF-BDFE-8A5B8F5ACE6D}"/>
          </ac:picMkLst>
        </pc:picChg>
        <pc:picChg chg="add mod">
          <ac:chgData name="fl.endriss@gmail.com" userId="6bd268ef7926a019" providerId="LiveId" clId="{2A829334-1087-4E96-8B9A-560674160980}" dt="2021-05-29T14:46:20.191" v="9797" actId="1076"/>
          <ac:picMkLst>
            <pc:docMk/>
            <pc:sldMk cId="1859826419" sldId="287"/>
            <ac:picMk id="39" creationId="{73AF16C4-6395-4171-9F8E-B783FB900F71}"/>
          </ac:picMkLst>
        </pc:picChg>
        <pc:picChg chg="add mod">
          <ac:chgData name="fl.endriss@gmail.com" userId="6bd268ef7926a019" providerId="LiveId" clId="{2A829334-1087-4E96-8B9A-560674160980}" dt="2021-06-01T17:40:18.056" v="11871" actId="1035"/>
          <ac:picMkLst>
            <pc:docMk/>
            <pc:sldMk cId="1859826419" sldId="287"/>
            <ac:picMk id="44" creationId="{D5B53C2C-9867-4BDF-A542-2FB971931CBF}"/>
          </ac:picMkLst>
        </pc:picChg>
        <pc:picChg chg="add mod">
          <ac:chgData name="fl.endriss@gmail.com" userId="6bd268ef7926a019" providerId="LiveId" clId="{2A829334-1087-4E96-8B9A-560674160980}" dt="2021-06-01T17:40:23.249" v="11878" actId="1035"/>
          <ac:picMkLst>
            <pc:docMk/>
            <pc:sldMk cId="1859826419" sldId="287"/>
            <ac:picMk id="46" creationId="{CB88CCFB-504F-4DCA-94E6-1364288A7A17}"/>
          </ac:picMkLst>
        </pc:picChg>
      </pc:sldChg>
      <pc:sldChg chg="addSp delSp modSp add del mod ord">
        <pc:chgData name="fl.endriss@gmail.com" userId="6bd268ef7926a019" providerId="LiveId" clId="{2A829334-1087-4E96-8B9A-560674160980}" dt="2021-06-08T07:55:05.369" v="13372"/>
        <pc:sldMkLst>
          <pc:docMk/>
          <pc:sldMk cId="3277128628" sldId="288"/>
        </pc:sldMkLst>
        <pc:spChg chg="mod">
          <ac:chgData name="fl.endriss@gmail.com" userId="6bd268ef7926a019" providerId="LiveId" clId="{2A829334-1087-4E96-8B9A-560674160980}" dt="2021-06-01T18:02:55.385" v="12403" actId="20577"/>
          <ac:spMkLst>
            <pc:docMk/>
            <pc:sldMk cId="3277128628" sldId="288"/>
            <ac:spMk id="15" creationId="{286C8018-AB32-47B0-8ED0-DE178991E5FB}"/>
          </ac:spMkLst>
        </pc:spChg>
        <pc:spChg chg="mod">
          <ac:chgData name="fl.endriss@gmail.com" userId="6bd268ef7926a019" providerId="LiveId" clId="{2A829334-1087-4E96-8B9A-560674160980}" dt="2021-05-29T15:14:50.717" v="10557" actId="20577"/>
          <ac:spMkLst>
            <pc:docMk/>
            <pc:sldMk cId="3277128628" sldId="288"/>
            <ac:spMk id="23" creationId="{204159A1-E99E-4084-9D47-071C27D3CAC7}"/>
          </ac:spMkLst>
        </pc:spChg>
        <pc:spChg chg="mod">
          <ac:chgData name="fl.endriss@gmail.com" userId="6bd268ef7926a019" providerId="LiveId" clId="{2A829334-1087-4E96-8B9A-560674160980}" dt="2021-05-29T15:14:54.982" v="10558" actId="20577"/>
          <ac:spMkLst>
            <pc:docMk/>
            <pc:sldMk cId="3277128628" sldId="288"/>
            <ac:spMk id="24" creationId="{195741E3-F93A-4B71-B472-94F1D20CDCAA}"/>
          </ac:spMkLst>
        </pc:spChg>
        <pc:spChg chg="mod">
          <ac:chgData name="fl.endriss@gmail.com" userId="6bd268ef7926a019" providerId="LiveId" clId="{2A829334-1087-4E96-8B9A-560674160980}" dt="2021-05-29T15:09:22.274" v="10456" actId="108"/>
          <ac:spMkLst>
            <pc:docMk/>
            <pc:sldMk cId="3277128628" sldId="288"/>
            <ac:spMk id="25" creationId="{1E4CA384-29CC-41F7-AF97-8755ACF7563A}"/>
          </ac:spMkLst>
        </pc:spChg>
        <pc:spChg chg="mod">
          <ac:chgData name="fl.endriss@gmail.com" userId="6bd268ef7926a019" providerId="LiveId" clId="{2A829334-1087-4E96-8B9A-560674160980}" dt="2021-05-29T15:12:41.865" v="10522" actId="114"/>
          <ac:spMkLst>
            <pc:docMk/>
            <pc:sldMk cId="3277128628" sldId="288"/>
            <ac:spMk id="26" creationId="{330470F8-68F4-4155-B401-BEC89A8ABE43}"/>
          </ac:spMkLst>
        </pc:spChg>
        <pc:spChg chg="mod">
          <ac:chgData name="fl.endriss@gmail.com" userId="6bd268ef7926a019" providerId="LiveId" clId="{2A829334-1087-4E96-8B9A-560674160980}" dt="2021-05-29T15:12:43.960" v="10523" actId="114"/>
          <ac:spMkLst>
            <pc:docMk/>
            <pc:sldMk cId="3277128628" sldId="288"/>
            <ac:spMk id="27" creationId="{49B08A0F-2D3E-4755-95A9-EF6B4931A848}"/>
          </ac:spMkLst>
        </pc:spChg>
        <pc:spChg chg="mod">
          <ac:chgData name="fl.endriss@gmail.com" userId="6bd268ef7926a019" providerId="LiveId" clId="{2A829334-1087-4E96-8B9A-560674160980}" dt="2021-05-29T15:12:45.032" v="10524" actId="114"/>
          <ac:spMkLst>
            <pc:docMk/>
            <pc:sldMk cId="3277128628" sldId="288"/>
            <ac:spMk id="28" creationId="{156216D1-1B2D-44E0-8FCA-69CACF09640A}"/>
          </ac:spMkLst>
        </pc:spChg>
        <pc:spChg chg="mod">
          <ac:chgData name="fl.endriss@gmail.com" userId="6bd268ef7926a019" providerId="LiveId" clId="{2A829334-1087-4E96-8B9A-560674160980}" dt="2021-05-29T15:12:46.133" v="10525" actId="114"/>
          <ac:spMkLst>
            <pc:docMk/>
            <pc:sldMk cId="3277128628" sldId="288"/>
            <ac:spMk id="29" creationId="{F8D02EF0-CFE4-420A-B0B4-7A5713668D6A}"/>
          </ac:spMkLst>
        </pc:spChg>
        <pc:spChg chg="mod">
          <ac:chgData name="fl.endriss@gmail.com" userId="6bd268ef7926a019" providerId="LiveId" clId="{2A829334-1087-4E96-8B9A-560674160980}" dt="2021-05-29T15:12:47.457" v="10526" actId="114"/>
          <ac:spMkLst>
            <pc:docMk/>
            <pc:sldMk cId="3277128628" sldId="288"/>
            <ac:spMk id="30" creationId="{658330C8-3438-4674-98A0-63B0D3D9FB1E}"/>
          </ac:spMkLst>
        </pc:spChg>
        <pc:spChg chg="add mod">
          <ac:chgData name="fl.endriss@gmail.com" userId="6bd268ef7926a019" providerId="LiveId" clId="{2A829334-1087-4E96-8B9A-560674160980}" dt="2021-05-29T15:11:20.042" v="10514" actId="20577"/>
          <ac:spMkLst>
            <pc:docMk/>
            <pc:sldMk cId="3277128628" sldId="288"/>
            <ac:spMk id="33" creationId="{67E663F7-27D5-4DBB-81D2-141490D484CC}"/>
          </ac:spMkLst>
        </pc:spChg>
        <pc:spChg chg="add mod">
          <ac:chgData name="fl.endriss@gmail.com" userId="6bd268ef7926a019" providerId="LiveId" clId="{2A829334-1087-4E96-8B9A-560674160980}" dt="2021-05-29T15:11:22.656" v="10519" actId="20577"/>
          <ac:spMkLst>
            <pc:docMk/>
            <pc:sldMk cId="3277128628" sldId="288"/>
            <ac:spMk id="36" creationId="{C29B1497-4937-423A-ADF7-7D14A5EF553C}"/>
          </ac:spMkLst>
        </pc:spChg>
        <pc:spChg chg="mod">
          <ac:chgData name="fl.endriss@gmail.com" userId="6bd268ef7926a019" providerId="LiveId" clId="{2A829334-1087-4E96-8B9A-560674160980}" dt="2021-05-29T15:13:32.612" v="10550" actId="1076"/>
          <ac:spMkLst>
            <pc:docMk/>
            <pc:sldMk cId="3277128628" sldId="288"/>
            <ac:spMk id="55" creationId="{061CD669-9690-49C1-B761-1E10AC3165DD}"/>
          </ac:spMkLst>
        </pc:spChg>
        <pc:spChg chg="del">
          <ac:chgData name="fl.endriss@gmail.com" userId="6bd268ef7926a019" providerId="LiveId" clId="{2A829334-1087-4E96-8B9A-560674160980}" dt="2021-05-29T15:10:22.221" v="10480" actId="478"/>
          <ac:spMkLst>
            <pc:docMk/>
            <pc:sldMk cId="3277128628" sldId="288"/>
            <ac:spMk id="62" creationId="{31C9FA96-EC0B-426F-ACE4-A04FE9A7BF45}"/>
          </ac:spMkLst>
        </pc:spChg>
        <pc:spChg chg="del">
          <ac:chgData name="fl.endriss@gmail.com" userId="6bd268ef7926a019" providerId="LiveId" clId="{2A829334-1087-4E96-8B9A-560674160980}" dt="2021-05-29T15:10:22.717" v="10481" actId="478"/>
          <ac:spMkLst>
            <pc:docMk/>
            <pc:sldMk cId="3277128628" sldId="288"/>
            <ac:spMk id="63" creationId="{56BAA787-D01E-44DE-B3E2-B043F5DD1840}"/>
          </ac:spMkLst>
        </pc:spChg>
        <pc:spChg chg="del">
          <ac:chgData name="fl.endriss@gmail.com" userId="6bd268ef7926a019" providerId="LiveId" clId="{2A829334-1087-4E96-8B9A-560674160980}" dt="2021-05-29T15:10:22.221" v="10480" actId="478"/>
          <ac:spMkLst>
            <pc:docMk/>
            <pc:sldMk cId="3277128628" sldId="288"/>
            <ac:spMk id="64" creationId="{109980C9-0D82-4AC9-A4B2-2F985CF78238}"/>
          </ac:spMkLst>
        </pc:spChg>
        <pc:spChg chg="mod">
          <ac:chgData name="fl.endriss@gmail.com" userId="6bd268ef7926a019" providerId="LiveId" clId="{2A829334-1087-4E96-8B9A-560674160980}" dt="2021-05-29T15:10:39.789" v="10506" actId="1076"/>
          <ac:spMkLst>
            <pc:docMk/>
            <pc:sldMk cId="3277128628" sldId="288"/>
            <ac:spMk id="65" creationId="{6628E33B-1F58-4F9E-A864-5E4F15AB388B}"/>
          </ac:spMkLst>
        </pc:spChg>
        <pc:spChg chg="mod">
          <ac:chgData name="fl.endriss@gmail.com" userId="6bd268ef7926a019" providerId="LiveId" clId="{2A829334-1087-4E96-8B9A-560674160980}" dt="2021-05-29T15:09:25.370" v="10457" actId="108"/>
          <ac:spMkLst>
            <pc:docMk/>
            <pc:sldMk cId="3277128628" sldId="288"/>
            <ac:spMk id="66" creationId="{580CADEB-C3F8-4DE6-A0AF-D40768B550C4}"/>
          </ac:spMkLst>
        </pc:spChg>
      </pc:sldChg>
      <pc:sldChg chg="addSp modSp new del mod">
        <pc:chgData name="fl.endriss@gmail.com" userId="6bd268ef7926a019" providerId="LiveId" clId="{2A829334-1087-4E96-8B9A-560674160980}" dt="2021-06-08T09:36:33.640" v="13710" actId="47"/>
        <pc:sldMkLst>
          <pc:docMk/>
          <pc:sldMk cId="1348318156" sldId="289"/>
        </pc:sldMkLst>
        <pc:spChg chg="mod">
          <ac:chgData name="fl.endriss@gmail.com" userId="6bd268ef7926a019" providerId="LiveId" clId="{2A829334-1087-4E96-8B9A-560674160980}" dt="2021-06-05T09:24:27.914" v="12548" actId="20577"/>
          <ac:spMkLst>
            <pc:docMk/>
            <pc:sldMk cId="1348318156" sldId="289"/>
            <ac:spMk id="2" creationId="{B69BCE6A-5000-438B-817D-DCA3000BFC30}"/>
          </ac:spMkLst>
        </pc:spChg>
        <pc:spChg chg="mod">
          <ac:chgData name="fl.endriss@gmail.com" userId="6bd268ef7926a019" providerId="LiveId" clId="{2A829334-1087-4E96-8B9A-560674160980}" dt="2021-06-05T09:25:49.093" v="12608" actId="12788"/>
          <ac:spMkLst>
            <pc:docMk/>
            <pc:sldMk cId="1348318156" sldId="289"/>
            <ac:spMk id="3" creationId="{965E0F99-0C4F-4CD8-845D-8668CB56AD27}"/>
          </ac:spMkLst>
        </pc:spChg>
        <pc:spChg chg="add mod">
          <ac:chgData name="fl.endriss@gmail.com" userId="6bd268ef7926a019" providerId="LiveId" clId="{2A829334-1087-4E96-8B9A-560674160980}" dt="2021-06-05T09:26:04.641" v="12612" actId="2085"/>
          <ac:spMkLst>
            <pc:docMk/>
            <pc:sldMk cId="1348318156" sldId="289"/>
            <ac:spMk id="5" creationId="{7D74DBA6-B8D8-4E04-A098-63BAC40D7F63}"/>
          </ac:spMkLst>
        </pc:spChg>
        <pc:spChg chg="add mod">
          <ac:chgData name="fl.endriss@gmail.com" userId="6bd268ef7926a019" providerId="LiveId" clId="{2A829334-1087-4E96-8B9A-560674160980}" dt="2021-06-05T09:26:12.284" v="12614" actId="1076"/>
          <ac:spMkLst>
            <pc:docMk/>
            <pc:sldMk cId="1348318156" sldId="289"/>
            <ac:spMk id="6" creationId="{C29A3C75-4695-4E1C-BCF6-B1719FB982EE}"/>
          </ac:spMkLst>
        </pc:spChg>
        <pc:spChg chg="add mod">
          <ac:chgData name="fl.endriss@gmail.com" userId="6bd268ef7926a019" providerId="LiveId" clId="{2A829334-1087-4E96-8B9A-560674160980}" dt="2021-06-05T09:26:15.930" v="12616" actId="1076"/>
          <ac:spMkLst>
            <pc:docMk/>
            <pc:sldMk cId="1348318156" sldId="289"/>
            <ac:spMk id="7" creationId="{2B4A4EA8-CC29-4505-BECB-84473DE5770A}"/>
          </ac:spMkLst>
        </pc:spChg>
        <pc:spChg chg="add mod">
          <ac:chgData name="fl.endriss@gmail.com" userId="6bd268ef7926a019" providerId="LiveId" clId="{2A829334-1087-4E96-8B9A-560674160980}" dt="2021-06-05T09:26:20.762" v="12619" actId="1035"/>
          <ac:spMkLst>
            <pc:docMk/>
            <pc:sldMk cId="1348318156" sldId="289"/>
            <ac:spMk id="8" creationId="{832D599C-48FC-49F4-A3B2-B3196E3F5B36}"/>
          </ac:spMkLst>
        </pc:spChg>
        <pc:spChg chg="add mod">
          <ac:chgData name="fl.endriss@gmail.com" userId="6bd268ef7926a019" providerId="LiveId" clId="{2A829334-1087-4E96-8B9A-560674160980}" dt="2021-06-05T09:28:57.442" v="12683" actId="1076"/>
          <ac:spMkLst>
            <pc:docMk/>
            <pc:sldMk cId="1348318156" sldId="289"/>
            <ac:spMk id="9" creationId="{73F5EA62-8109-4209-94E8-C77654B752C9}"/>
          </ac:spMkLst>
        </pc:spChg>
      </pc:sldChg>
      <pc:sldChg chg="addSp modSp add del mod">
        <pc:chgData name="fl.endriss@gmail.com" userId="6bd268ef7926a019" providerId="LiveId" clId="{2A829334-1087-4E96-8B9A-560674160980}" dt="2021-06-05T09:48:32.643" v="13370" actId="47"/>
        <pc:sldMkLst>
          <pc:docMk/>
          <pc:sldMk cId="956329330" sldId="290"/>
        </pc:sldMkLst>
        <pc:spChg chg="mod">
          <ac:chgData name="fl.endriss@gmail.com" userId="6bd268ef7926a019" providerId="LiveId" clId="{2A829334-1087-4E96-8B9A-560674160980}" dt="2021-06-05T09:42:23.698" v="13153" actId="6549"/>
          <ac:spMkLst>
            <pc:docMk/>
            <pc:sldMk cId="956329330" sldId="290"/>
            <ac:spMk id="2" creationId="{B69BCE6A-5000-438B-817D-DCA3000BFC30}"/>
          </ac:spMkLst>
        </pc:spChg>
        <pc:spChg chg="mod">
          <ac:chgData name="fl.endriss@gmail.com" userId="6bd268ef7926a019" providerId="LiveId" clId="{2A829334-1087-4E96-8B9A-560674160980}" dt="2021-06-05T09:42:33.041" v="13156" actId="404"/>
          <ac:spMkLst>
            <pc:docMk/>
            <pc:sldMk cId="956329330" sldId="290"/>
            <ac:spMk id="3" creationId="{965E0F99-0C4F-4CD8-845D-8668CB56AD27}"/>
          </ac:spMkLst>
        </pc:spChg>
        <pc:spChg chg="add mod">
          <ac:chgData name="fl.endriss@gmail.com" userId="6bd268ef7926a019" providerId="LiveId" clId="{2A829334-1087-4E96-8B9A-560674160980}" dt="2021-06-01T10:31:05.815" v="11837" actId="20578"/>
          <ac:spMkLst>
            <pc:docMk/>
            <pc:sldMk cId="956329330" sldId="290"/>
            <ac:spMk id="5" creationId="{5CF3969E-8553-4EAA-BB7A-B8728E970F1A}"/>
          </ac:spMkLst>
        </pc:spChg>
      </pc:sldChg>
      <pc:sldChg chg="addSp delSp modSp add del mod">
        <pc:chgData name="fl.endriss@gmail.com" userId="6bd268ef7926a019" providerId="LiveId" clId="{2A829334-1087-4E96-8B9A-560674160980}" dt="2021-06-08T07:55:05.369" v="13372"/>
        <pc:sldMkLst>
          <pc:docMk/>
          <pc:sldMk cId="3137690835" sldId="291"/>
        </pc:sldMkLst>
        <pc:spChg chg="add del mod">
          <ac:chgData name="fl.endriss@gmail.com" userId="6bd268ef7926a019" providerId="LiveId" clId="{2A829334-1087-4E96-8B9A-560674160980}" dt="2021-06-01T18:01:56.359" v="12361" actId="478"/>
          <ac:spMkLst>
            <pc:docMk/>
            <pc:sldMk cId="3137690835" sldId="291"/>
            <ac:spMk id="49" creationId="{64EF8C0D-7C41-4994-BBC0-40B6DB06758C}"/>
          </ac:spMkLst>
        </pc:spChg>
      </pc:sldChg>
      <pc:sldChg chg="addSp delSp modSp add del mod">
        <pc:chgData name="fl.endriss@gmail.com" userId="6bd268ef7926a019" providerId="LiveId" clId="{2A829334-1087-4E96-8B9A-560674160980}" dt="2021-06-08T09:36:33.640" v="13710" actId="47"/>
        <pc:sldMkLst>
          <pc:docMk/>
          <pc:sldMk cId="711783867" sldId="292"/>
        </pc:sldMkLst>
        <pc:spChg chg="mod">
          <ac:chgData name="fl.endriss@gmail.com" userId="6bd268ef7926a019" providerId="LiveId" clId="{2A829334-1087-4E96-8B9A-560674160980}" dt="2021-06-05T09:27:21.793" v="12645" actId="20577"/>
          <ac:spMkLst>
            <pc:docMk/>
            <pc:sldMk cId="711783867" sldId="292"/>
            <ac:spMk id="2" creationId="{B69BCE6A-5000-438B-817D-DCA3000BFC30}"/>
          </ac:spMkLst>
        </pc:spChg>
        <pc:spChg chg="del mod">
          <ac:chgData name="fl.endriss@gmail.com" userId="6bd268ef7926a019" providerId="LiveId" clId="{2A829334-1087-4E96-8B9A-560674160980}" dt="2021-06-05T09:40:31.889" v="13122" actId="478"/>
          <ac:spMkLst>
            <pc:docMk/>
            <pc:sldMk cId="711783867" sldId="292"/>
            <ac:spMk id="3" creationId="{965E0F99-0C4F-4CD8-845D-8668CB56AD27}"/>
          </ac:spMkLst>
        </pc:spChg>
        <pc:spChg chg="add del mod">
          <ac:chgData name="fl.endriss@gmail.com" userId="6bd268ef7926a019" providerId="LiveId" clId="{2A829334-1087-4E96-8B9A-560674160980}" dt="2021-06-05T09:27:58.788" v="12656"/>
          <ac:spMkLst>
            <pc:docMk/>
            <pc:sldMk cId="711783867" sldId="292"/>
            <ac:spMk id="5" creationId="{D039ADBF-3C93-4F5A-811E-FFE961F5DE67}"/>
          </ac:spMkLst>
        </pc:spChg>
        <pc:spChg chg="add mod">
          <ac:chgData name="fl.endriss@gmail.com" userId="6bd268ef7926a019" providerId="LiveId" clId="{2A829334-1087-4E96-8B9A-560674160980}" dt="2021-06-05T09:42:00.458" v="13152" actId="1076"/>
          <ac:spMkLst>
            <pc:docMk/>
            <pc:sldMk cId="711783867" sldId="292"/>
            <ac:spMk id="6" creationId="{13504D4B-23C6-4F0C-9F55-F5457E823BE8}"/>
          </ac:spMkLst>
        </pc:spChg>
        <pc:spChg chg="add mod">
          <ac:chgData name="fl.endriss@gmail.com" userId="6bd268ef7926a019" providerId="LiveId" clId="{2A829334-1087-4E96-8B9A-560674160980}" dt="2021-06-05T09:29:28.051" v="12749" actId="2711"/>
          <ac:spMkLst>
            <pc:docMk/>
            <pc:sldMk cId="711783867" sldId="292"/>
            <ac:spMk id="7" creationId="{660FFF3C-3794-4974-9462-E5CD68A455EB}"/>
          </ac:spMkLst>
        </pc:spChg>
        <pc:spChg chg="add mod">
          <ac:chgData name="fl.endriss@gmail.com" userId="6bd268ef7926a019" providerId="LiveId" clId="{2A829334-1087-4E96-8B9A-560674160980}" dt="2021-06-05T09:29:20.013" v="12746" actId="21"/>
          <ac:spMkLst>
            <pc:docMk/>
            <pc:sldMk cId="711783867" sldId="292"/>
            <ac:spMk id="8" creationId="{CEF4003F-C403-4D01-99D4-F3C6403720F6}"/>
          </ac:spMkLst>
        </pc:spChg>
        <pc:spChg chg="add mod">
          <ac:chgData name="fl.endriss@gmail.com" userId="6bd268ef7926a019" providerId="LiveId" clId="{2A829334-1087-4E96-8B9A-560674160980}" dt="2021-06-05T09:40:50.301" v="13143" actId="12788"/>
          <ac:spMkLst>
            <pc:docMk/>
            <pc:sldMk cId="711783867" sldId="292"/>
            <ac:spMk id="9" creationId="{8701E17E-2CA8-4846-A7BE-FB72F2AE712A}"/>
          </ac:spMkLst>
        </pc:spChg>
        <pc:spChg chg="add mod">
          <ac:chgData name="fl.endriss@gmail.com" userId="6bd268ef7926a019" providerId="LiveId" clId="{2A829334-1087-4E96-8B9A-560674160980}" dt="2021-06-05T09:41:08.023" v="13144" actId="1076"/>
          <ac:spMkLst>
            <pc:docMk/>
            <pc:sldMk cId="711783867" sldId="292"/>
            <ac:spMk id="10" creationId="{0F77D402-7B77-456C-AA20-56A34952F9CE}"/>
          </ac:spMkLst>
        </pc:spChg>
        <pc:spChg chg="add mod">
          <ac:chgData name="fl.endriss@gmail.com" userId="6bd268ef7926a019" providerId="LiveId" clId="{2A829334-1087-4E96-8B9A-560674160980}" dt="2021-06-05T09:41:16.904" v="13145" actId="1076"/>
          <ac:spMkLst>
            <pc:docMk/>
            <pc:sldMk cId="711783867" sldId="292"/>
            <ac:spMk id="11" creationId="{CC56EE9F-8A4E-4C31-A2F0-0EAF9B1DC61B}"/>
          </ac:spMkLst>
        </pc:spChg>
        <pc:spChg chg="add mod">
          <ac:chgData name="fl.endriss@gmail.com" userId="6bd268ef7926a019" providerId="LiveId" clId="{2A829334-1087-4E96-8B9A-560674160980}" dt="2021-06-05T09:41:45.354" v="13151" actId="1076"/>
          <ac:spMkLst>
            <pc:docMk/>
            <pc:sldMk cId="711783867" sldId="292"/>
            <ac:spMk id="12" creationId="{9DE07963-65D6-46FD-AB4C-DBEACC74A8CC}"/>
          </ac:spMkLst>
        </pc:spChg>
        <pc:spChg chg="add mod">
          <ac:chgData name="fl.endriss@gmail.com" userId="6bd268ef7926a019" providerId="LiveId" clId="{2A829334-1087-4E96-8B9A-560674160980}" dt="2021-06-05T09:41:22.026" v="13146" actId="1076"/>
          <ac:spMkLst>
            <pc:docMk/>
            <pc:sldMk cId="711783867" sldId="292"/>
            <ac:spMk id="13" creationId="{982611C0-43DE-4B48-B9B1-31E54A8C8570}"/>
          </ac:spMkLst>
        </pc:spChg>
        <pc:spChg chg="add mod">
          <ac:chgData name="fl.endriss@gmail.com" userId="6bd268ef7926a019" providerId="LiveId" clId="{2A829334-1087-4E96-8B9A-560674160980}" dt="2021-06-05T09:41:43.009" v="13150" actId="1076"/>
          <ac:spMkLst>
            <pc:docMk/>
            <pc:sldMk cId="711783867" sldId="292"/>
            <ac:spMk id="26" creationId="{8989E466-86B1-4950-911B-C2D5813F0C61}"/>
          </ac:spMkLst>
        </pc:spChg>
        <pc:spChg chg="add mod">
          <ac:chgData name="fl.endriss@gmail.com" userId="6bd268ef7926a019" providerId="LiveId" clId="{2A829334-1087-4E96-8B9A-560674160980}" dt="2021-06-05T09:38:32.685" v="13075" actId="1037"/>
          <ac:spMkLst>
            <pc:docMk/>
            <pc:sldMk cId="711783867" sldId="292"/>
            <ac:spMk id="27" creationId="{75A1CB33-219A-4E42-9332-72BC6FFD4FD9}"/>
          </ac:spMkLst>
        </pc:spChg>
        <pc:spChg chg="add mod">
          <ac:chgData name="fl.endriss@gmail.com" userId="6bd268ef7926a019" providerId="LiveId" clId="{2A829334-1087-4E96-8B9A-560674160980}" dt="2021-06-05T09:38:32.685" v="13075" actId="1037"/>
          <ac:spMkLst>
            <pc:docMk/>
            <pc:sldMk cId="711783867" sldId="292"/>
            <ac:spMk id="28" creationId="{9879B9FB-F626-4B4C-8C6B-98A26D64EFDC}"/>
          </ac:spMkLst>
        </pc:spChg>
        <pc:spChg chg="add mod">
          <ac:chgData name="fl.endriss@gmail.com" userId="6bd268ef7926a019" providerId="LiveId" clId="{2A829334-1087-4E96-8B9A-560674160980}" dt="2021-06-05T09:38:32.685" v="13075" actId="1037"/>
          <ac:spMkLst>
            <pc:docMk/>
            <pc:sldMk cId="711783867" sldId="292"/>
            <ac:spMk id="29" creationId="{2F1AF84C-AE31-4FB2-A449-7DFA50194E29}"/>
          </ac:spMkLst>
        </pc:spChg>
        <pc:spChg chg="add mod">
          <ac:chgData name="fl.endriss@gmail.com" userId="6bd268ef7926a019" providerId="LiveId" clId="{2A829334-1087-4E96-8B9A-560674160980}" dt="2021-06-05T09:38:32.685" v="13075" actId="1037"/>
          <ac:spMkLst>
            <pc:docMk/>
            <pc:sldMk cId="711783867" sldId="292"/>
            <ac:spMk id="30" creationId="{40E4F0F3-78F0-4404-9C39-745D88107579}"/>
          </ac:spMkLst>
        </pc:spChg>
        <pc:spChg chg="add mod">
          <ac:chgData name="fl.endriss@gmail.com" userId="6bd268ef7926a019" providerId="LiveId" clId="{2A829334-1087-4E96-8B9A-560674160980}" dt="2021-06-05T09:38:32.685" v="13075" actId="1037"/>
          <ac:spMkLst>
            <pc:docMk/>
            <pc:sldMk cId="711783867" sldId="292"/>
            <ac:spMk id="31" creationId="{DC4C6DE4-EF53-4D59-958C-9C4657B92C9F}"/>
          </ac:spMkLst>
        </pc:spChg>
        <pc:spChg chg="add mod">
          <ac:chgData name="fl.endriss@gmail.com" userId="6bd268ef7926a019" providerId="LiveId" clId="{2A829334-1087-4E96-8B9A-560674160980}" dt="2021-06-05T09:41:28.193" v="13147" actId="1076"/>
          <ac:spMkLst>
            <pc:docMk/>
            <pc:sldMk cId="711783867" sldId="292"/>
            <ac:spMk id="36" creationId="{4196261D-A0B8-41FD-B286-67B3BDE92DEB}"/>
          </ac:spMkLst>
        </pc:spChg>
        <pc:spChg chg="add mod">
          <ac:chgData name="fl.endriss@gmail.com" userId="6bd268ef7926a019" providerId="LiveId" clId="{2A829334-1087-4E96-8B9A-560674160980}" dt="2021-06-05T09:41:28.193" v="13147" actId="1076"/>
          <ac:spMkLst>
            <pc:docMk/>
            <pc:sldMk cId="711783867" sldId="292"/>
            <ac:spMk id="37" creationId="{55CEC0AF-9C94-4F1E-A734-E941F1C6627D}"/>
          </ac:spMkLst>
        </pc:spChg>
        <pc:spChg chg="add del mod">
          <ac:chgData name="fl.endriss@gmail.com" userId="6bd268ef7926a019" providerId="LiveId" clId="{2A829334-1087-4E96-8B9A-560674160980}" dt="2021-06-05T09:40:34.605" v="13123" actId="478"/>
          <ac:spMkLst>
            <pc:docMk/>
            <pc:sldMk cId="711783867" sldId="292"/>
            <ac:spMk id="39" creationId="{C0B3B47B-D10D-44ED-93BF-F34C5A02E448}"/>
          </ac:spMkLst>
        </pc:spChg>
        <pc:picChg chg="add mod">
          <ac:chgData name="fl.endriss@gmail.com" userId="6bd268ef7926a019" providerId="LiveId" clId="{2A829334-1087-4E96-8B9A-560674160980}" dt="2021-06-05T09:38:32.685" v="13075" actId="1037"/>
          <ac:picMkLst>
            <pc:docMk/>
            <pc:sldMk cId="711783867" sldId="292"/>
            <ac:picMk id="15" creationId="{CB05C2F3-FD16-41FF-A7F8-E8D0C8D91C2D}"/>
          </ac:picMkLst>
        </pc:picChg>
        <pc:picChg chg="add mod">
          <ac:chgData name="fl.endriss@gmail.com" userId="6bd268ef7926a019" providerId="LiveId" clId="{2A829334-1087-4E96-8B9A-560674160980}" dt="2021-06-05T09:38:32.685" v="13075" actId="1037"/>
          <ac:picMkLst>
            <pc:docMk/>
            <pc:sldMk cId="711783867" sldId="292"/>
            <ac:picMk id="17" creationId="{D2AA750A-FAFB-4E06-9BE3-1EECD5596181}"/>
          </ac:picMkLst>
        </pc:picChg>
        <pc:picChg chg="add mod">
          <ac:chgData name="fl.endriss@gmail.com" userId="6bd268ef7926a019" providerId="LiveId" clId="{2A829334-1087-4E96-8B9A-560674160980}" dt="2021-06-05T09:38:32.685" v="13075" actId="1037"/>
          <ac:picMkLst>
            <pc:docMk/>
            <pc:sldMk cId="711783867" sldId="292"/>
            <ac:picMk id="19" creationId="{D69C70CF-09F3-41D4-BC91-6ADEF6BFFA38}"/>
          </ac:picMkLst>
        </pc:picChg>
        <pc:picChg chg="add mod">
          <ac:chgData name="fl.endriss@gmail.com" userId="6bd268ef7926a019" providerId="LiveId" clId="{2A829334-1087-4E96-8B9A-560674160980}" dt="2021-06-05T09:38:32.685" v="13075" actId="1037"/>
          <ac:picMkLst>
            <pc:docMk/>
            <pc:sldMk cId="711783867" sldId="292"/>
            <ac:picMk id="21" creationId="{82292DA6-D2F0-4B94-AF58-A01D46AC72A0}"/>
          </ac:picMkLst>
        </pc:picChg>
        <pc:picChg chg="add mod">
          <ac:chgData name="fl.endriss@gmail.com" userId="6bd268ef7926a019" providerId="LiveId" clId="{2A829334-1087-4E96-8B9A-560674160980}" dt="2021-06-05T09:38:32.685" v="13075" actId="1037"/>
          <ac:picMkLst>
            <pc:docMk/>
            <pc:sldMk cId="711783867" sldId="292"/>
            <ac:picMk id="23" creationId="{88BEA381-55C8-482F-BE58-601165314A88}"/>
          </ac:picMkLst>
        </pc:picChg>
        <pc:picChg chg="add mod">
          <ac:chgData name="fl.endriss@gmail.com" userId="6bd268ef7926a019" providerId="LiveId" clId="{2A829334-1087-4E96-8B9A-560674160980}" dt="2021-06-05T09:38:32.685" v="13075" actId="1037"/>
          <ac:picMkLst>
            <pc:docMk/>
            <pc:sldMk cId="711783867" sldId="292"/>
            <ac:picMk id="25" creationId="{D3840CEC-0B93-442C-8CB7-6292F52FBC51}"/>
          </ac:picMkLst>
        </pc:picChg>
        <pc:picChg chg="add mod">
          <ac:chgData name="fl.endriss@gmail.com" userId="6bd268ef7926a019" providerId="LiveId" clId="{2A829334-1087-4E96-8B9A-560674160980}" dt="2021-06-05T09:41:28.193" v="13147" actId="1076"/>
          <ac:picMkLst>
            <pc:docMk/>
            <pc:sldMk cId="711783867" sldId="292"/>
            <ac:picMk id="33" creationId="{D041EE7C-621B-4486-8259-59B15519B2D3}"/>
          </ac:picMkLst>
        </pc:picChg>
        <pc:picChg chg="add mod">
          <ac:chgData name="fl.endriss@gmail.com" userId="6bd268ef7926a019" providerId="LiveId" clId="{2A829334-1087-4E96-8B9A-560674160980}" dt="2021-06-05T09:41:28.193" v="13147" actId="1076"/>
          <ac:picMkLst>
            <pc:docMk/>
            <pc:sldMk cId="711783867" sldId="292"/>
            <ac:picMk id="35" creationId="{D42B7BCE-9420-4B77-BF32-537C5150E5AC}"/>
          </ac:picMkLst>
        </pc:picChg>
      </pc:sldChg>
      <pc:sldChg chg="addSp delSp modSp add del mod">
        <pc:chgData name="fl.endriss@gmail.com" userId="6bd268ef7926a019" providerId="LiveId" clId="{2A829334-1087-4E96-8B9A-560674160980}" dt="2021-06-08T09:36:33.640" v="13710" actId="47"/>
        <pc:sldMkLst>
          <pc:docMk/>
          <pc:sldMk cId="495293602" sldId="293"/>
        </pc:sldMkLst>
        <pc:spChg chg="del">
          <ac:chgData name="fl.endriss@gmail.com" userId="6bd268ef7926a019" providerId="LiveId" clId="{2A829334-1087-4E96-8B9A-560674160980}" dt="2021-06-05T09:42:44.097" v="13158" actId="478"/>
          <ac:spMkLst>
            <pc:docMk/>
            <pc:sldMk cId="495293602" sldId="293"/>
            <ac:spMk id="3" creationId="{965E0F99-0C4F-4CD8-845D-8668CB56AD27}"/>
          </ac:spMkLst>
        </pc:spChg>
        <pc:spChg chg="del">
          <ac:chgData name="fl.endriss@gmail.com" userId="6bd268ef7926a019" providerId="LiveId" clId="{2A829334-1087-4E96-8B9A-560674160980}" dt="2021-06-05T09:42:44.097" v="13158" actId="478"/>
          <ac:spMkLst>
            <pc:docMk/>
            <pc:sldMk cId="495293602" sldId="293"/>
            <ac:spMk id="5" creationId="{5CF3969E-8553-4EAA-BB7A-B8728E970F1A}"/>
          </ac:spMkLst>
        </pc:spChg>
        <pc:spChg chg="add del mod">
          <ac:chgData name="fl.endriss@gmail.com" userId="6bd268ef7926a019" providerId="LiveId" clId="{2A829334-1087-4E96-8B9A-560674160980}" dt="2021-06-05T09:43:26.106" v="13160" actId="478"/>
          <ac:spMkLst>
            <pc:docMk/>
            <pc:sldMk cId="495293602" sldId="293"/>
            <ac:spMk id="7" creationId="{D5285EE3-1AA2-45E0-805F-C8767F198E59}"/>
          </ac:spMkLst>
        </pc:spChg>
        <pc:spChg chg="add mod">
          <ac:chgData name="fl.endriss@gmail.com" userId="6bd268ef7926a019" providerId="LiveId" clId="{2A829334-1087-4E96-8B9A-560674160980}" dt="2021-06-05T09:48:26.617" v="13369" actId="1037"/>
          <ac:spMkLst>
            <pc:docMk/>
            <pc:sldMk cId="495293602" sldId="293"/>
            <ac:spMk id="8" creationId="{22FC13C7-ACEE-4930-ADB7-2702086EDD8B}"/>
          </ac:spMkLst>
        </pc:spChg>
        <pc:spChg chg="add mod">
          <ac:chgData name="fl.endriss@gmail.com" userId="6bd268ef7926a019" providerId="LiveId" clId="{2A829334-1087-4E96-8B9A-560674160980}" dt="2021-06-05T09:48:26.617" v="13369" actId="1037"/>
          <ac:spMkLst>
            <pc:docMk/>
            <pc:sldMk cId="495293602" sldId="293"/>
            <ac:spMk id="9" creationId="{090C92B2-C4D7-43D1-A904-9D431C4DB3AC}"/>
          </ac:spMkLst>
        </pc:spChg>
        <pc:spChg chg="add mod">
          <ac:chgData name="fl.endriss@gmail.com" userId="6bd268ef7926a019" providerId="LiveId" clId="{2A829334-1087-4E96-8B9A-560674160980}" dt="2021-06-05T09:48:26.617" v="13369" actId="1037"/>
          <ac:spMkLst>
            <pc:docMk/>
            <pc:sldMk cId="495293602" sldId="293"/>
            <ac:spMk id="10" creationId="{DFFFEE24-6BEC-4012-AFCA-756635753D07}"/>
          </ac:spMkLst>
        </pc:spChg>
        <pc:spChg chg="add mod">
          <ac:chgData name="fl.endriss@gmail.com" userId="6bd268ef7926a019" providerId="LiveId" clId="{2A829334-1087-4E96-8B9A-560674160980}" dt="2021-06-05T09:48:26.617" v="13369" actId="1037"/>
          <ac:spMkLst>
            <pc:docMk/>
            <pc:sldMk cId="495293602" sldId="293"/>
            <ac:spMk id="11" creationId="{840BDDF2-04FD-47D7-B6E7-08A72479FC4C}"/>
          </ac:spMkLst>
        </pc:spChg>
        <pc:spChg chg="add del mod">
          <ac:chgData name="fl.endriss@gmail.com" userId="6bd268ef7926a019" providerId="LiveId" clId="{2A829334-1087-4E96-8B9A-560674160980}" dt="2021-06-05T09:46:18.434" v="13209" actId="478"/>
          <ac:spMkLst>
            <pc:docMk/>
            <pc:sldMk cId="495293602" sldId="293"/>
            <ac:spMk id="12" creationId="{8C4ED21A-8614-48B8-9A8C-D922F26217EF}"/>
          </ac:spMkLst>
        </pc:spChg>
        <pc:spChg chg="add mod">
          <ac:chgData name="fl.endriss@gmail.com" userId="6bd268ef7926a019" providerId="LiveId" clId="{2A829334-1087-4E96-8B9A-560674160980}" dt="2021-06-05T09:48:26.617" v="13369" actId="1037"/>
          <ac:spMkLst>
            <pc:docMk/>
            <pc:sldMk cId="495293602" sldId="293"/>
            <ac:spMk id="13" creationId="{F66389CD-691A-451B-A998-75CAEFC175C5}"/>
          </ac:spMkLst>
        </pc:spChg>
        <pc:spChg chg="add mod">
          <ac:chgData name="fl.endriss@gmail.com" userId="6bd268ef7926a019" providerId="LiveId" clId="{2A829334-1087-4E96-8B9A-560674160980}" dt="2021-06-05T09:48:26.617" v="13369" actId="1037"/>
          <ac:spMkLst>
            <pc:docMk/>
            <pc:sldMk cId="495293602" sldId="293"/>
            <ac:spMk id="14" creationId="{82430532-6141-4F8A-B7FC-07DC6D4FDBD3}"/>
          </ac:spMkLst>
        </pc:spChg>
        <pc:spChg chg="add mod">
          <ac:chgData name="fl.endriss@gmail.com" userId="6bd268ef7926a019" providerId="LiveId" clId="{2A829334-1087-4E96-8B9A-560674160980}" dt="2021-06-05T09:48:26.617" v="13369" actId="1037"/>
          <ac:spMkLst>
            <pc:docMk/>
            <pc:sldMk cId="495293602" sldId="293"/>
            <ac:spMk id="15" creationId="{7CAC39BB-7B24-4F28-A613-0EAF86665B27}"/>
          </ac:spMkLst>
        </pc:spChg>
        <pc:spChg chg="add mod">
          <ac:chgData name="fl.endriss@gmail.com" userId="6bd268ef7926a019" providerId="LiveId" clId="{2A829334-1087-4E96-8B9A-560674160980}" dt="2021-06-05T09:48:26.617" v="13369" actId="1037"/>
          <ac:spMkLst>
            <pc:docMk/>
            <pc:sldMk cId="495293602" sldId="293"/>
            <ac:spMk id="16" creationId="{D04EC7CA-BDC0-4DD8-82D2-C84A1693C6ED}"/>
          </ac:spMkLst>
        </pc:spChg>
      </pc:sldChg>
      <pc:sldChg chg="add del">
        <pc:chgData name="fl.endriss@gmail.com" userId="6bd268ef7926a019" providerId="LiveId" clId="{2A829334-1087-4E96-8B9A-560674160980}" dt="2021-06-08T09:36:33.640" v="13710" actId="47"/>
        <pc:sldMkLst>
          <pc:docMk/>
          <pc:sldMk cId="251410361" sldId="295"/>
        </pc:sldMkLst>
      </pc:sldChg>
      <pc:sldChg chg="modSp add mod">
        <pc:chgData name="fl.endriss@gmail.com" userId="6bd268ef7926a019" providerId="LiveId" clId="{2A829334-1087-4E96-8B9A-560674160980}" dt="2021-06-08T09:36:06.567" v="13705" actId="20577"/>
        <pc:sldMkLst>
          <pc:docMk/>
          <pc:sldMk cId="2015377711" sldId="296"/>
        </pc:sldMkLst>
        <pc:spChg chg="mod">
          <ac:chgData name="fl.endriss@gmail.com" userId="6bd268ef7926a019" providerId="LiveId" clId="{2A829334-1087-4E96-8B9A-560674160980}" dt="2021-06-08T09:36:06.567" v="13705" actId="20577"/>
          <ac:spMkLst>
            <pc:docMk/>
            <pc:sldMk cId="2015377711" sldId="296"/>
            <ac:spMk id="2" creationId="{F0995541-DBBE-4C27-AC9A-2D6883A44312}"/>
          </ac:spMkLst>
        </pc:spChg>
      </pc:sldChg>
      <pc:sldChg chg="modSp add mod">
        <pc:chgData name="fl.endriss@gmail.com" userId="6bd268ef7926a019" providerId="LiveId" clId="{2A829334-1087-4E96-8B9A-560674160980}" dt="2021-06-08T09:37:03.616" v="13721" actId="20577"/>
        <pc:sldMkLst>
          <pc:docMk/>
          <pc:sldMk cId="1065969688" sldId="297"/>
        </pc:sldMkLst>
        <pc:spChg chg="mod">
          <ac:chgData name="fl.endriss@gmail.com" userId="6bd268ef7926a019" providerId="LiveId" clId="{2A829334-1087-4E96-8B9A-560674160980}" dt="2021-06-08T09:37:03.616" v="13721" actId="20577"/>
          <ac:spMkLst>
            <pc:docMk/>
            <pc:sldMk cId="1065969688" sldId="297"/>
            <ac:spMk id="2" creationId="{F0995541-DBBE-4C27-AC9A-2D6883A44312}"/>
          </ac:spMkLst>
        </pc:spChg>
      </pc:sldChg>
      <pc:sldMasterChg chg="addSp delSp modSp mod delSldLayout modSldLayout">
        <pc:chgData name="fl.endriss@gmail.com" userId="6bd268ef7926a019" providerId="LiveId" clId="{2A829334-1087-4E96-8B9A-560674160980}" dt="2021-05-14T17:01:58.516" v="102" actId="14100"/>
        <pc:sldMasterMkLst>
          <pc:docMk/>
          <pc:sldMasterMk cId="2089354892" sldId="2147483648"/>
        </pc:sldMasterMkLst>
        <pc:spChg chg="mod">
          <ac:chgData name="fl.endriss@gmail.com" userId="6bd268ef7926a019" providerId="LiveId" clId="{2A829334-1087-4E96-8B9A-560674160980}" dt="2021-05-14T17:01:52.558" v="101" actId="14100"/>
          <ac:spMkLst>
            <pc:docMk/>
            <pc:sldMasterMk cId="2089354892" sldId="2147483648"/>
            <ac:spMk id="2" creationId="{BAA9D144-6283-4773-896A-BAF33C199EF3}"/>
          </ac:spMkLst>
        </pc:spChg>
        <pc:spChg chg="mod">
          <ac:chgData name="fl.endriss@gmail.com" userId="6bd268ef7926a019" providerId="LiveId" clId="{2A829334-1087-4E96-8B9A-560674160980}" dt="2021-05-14T17:01:58.516" v="102" actId="14100"/>
          <ac:spMkLst>
            <pc:docMk/>
            <pc:sldMasterMk cId="2089354892" sldId="2147483648"/>
            <ac:spMk id="3" creationId="{AA25AC16-1A52-4C76-A23E-3A3BD178EB84}"/>
          </ac:spMkLst>
        </pc:spChg>
        <pc:spChg chg="del">
          <ac:chgData name="fl.endriss@gmail.com" userId="6bd268ef7926a019" providerId="LiveId" clId="{2A829334-1087-4E96-8B9A-560674160980}" dt="2021-05-14T16:03:19.397" v="44" actId="478"/>
          <ac:spMkLst>
            <pc:docMk/>
            <pc:sldMasterMk cId="2089354892" sldId="2147483648"/>
            <ac:spMk id="4" creationId="{4D62ED3A-F398-4AEC-B271-3F660B00BACE}"/>
          </ac:spMkLst>
        </pc:spChg>
        <pc:spChg chg="del">
          <ac:chgData name="fl.endriss@gmail.com" userId="6bd268ef7926a019" providerId="LiveId" clId="{2A829334-1087-4E96-8B9A-560674160980}" dt="2021-05-14T16:03:20.426" v="45" actId="478"/>
          <ac:spMkLst>
            <pc:docMk/>
            <pc:sldMasterMk cId="2089354892" sldId="2147483648"/>
            <ac:spMk id="5" creationId="{4730A968-E66C-48C9-8281-3B56D07B0213}"/>
          </ac:spMkLst>
        </pc:spChg>
        <pc:spChg chg="mod">
          <ac:chgData name="fl.endriss@gmail.com" userId="6bd268ef7926a019" providerId="LiveId" clId="{2A829334-1087-4E96-8B9A-560674160980}" dt="2021-05-14T16:58:32.901" v="98" actId="1035"/>
          <ac:spMkLst>
            <pc:docMk/>
            <pc:sldMasterMk cId="2089354892" sldId="2147483648"/>
            <ac:spMk id="6" creationId="{0C7173D0-BA20-408F-9A91-70AEF610B9A7}"/>
          </ac:spMkLst>
        </pc:spChg>
        <pc:picChg chg="add mod">
          <ac:chgData name="fl.endriss@gmail.com" userId="6bd268ef7926a019" providerId="LiveId" clId="{2A829334-1087-4E96-8B9A-560674160980}" dt="2021-05-14T16:54:44.285" v="84" actId="1076"/>
          <ac:picMkLst>
            <pc:docMk/>
            <pc:sldMasterMk cId="2089354892" sldId="2147483648"/>
            <ac:picMk id="8" creationId="{7BD1AD61-9046-4F51-9A3D-9F0896207F2E}"/>
          </ac:picMkLst>
        </pc:picChg>
        <pc:picChg chg="add mod">
          <ac:chgData name="fl.endriss@gmail.com" userId="6bd268ef7926a019" providerId="LiveId" clId="{2A829334-1087-4E96-8B9A-560674160980}" dt="2021-05-14T16:54:58.482" v="86" actId="1038"/>
          <ac:picMkLst>
            <pc:docMk/>
            <pc:sldMasterMk cId="2089354892" sldId="2147483648"/>
            <ac:picMk id="9" creationId="{75B8AD72-0F03-4AFE-BEC9-182EF4FA7FF7}"/>
          </ac:picMkLst>
        </pc:picChg>
        <pc:sldLayoutChg chg="delSp modSp mod">
          <pc:chgData name="fl.endriss@gmail.com" userId="6bd268ef7926a019" providerId="LiveId" clId="{2A829334-1087-4E96-8B9A-560674160980}" dt="2021-05-14T16:11:50.629" v="81" actId="403"/>
          <pc:sldLayoutMkLst>
            <pc:docMk/>
            <pc:sldMasterMk cId="2089354892" sldId="2147483648"/>
            <pc:sldLayoutMk cId="1030245809" sldId="2147483649"/>
          </pc:sldLayoutMkLst>
          <pc:spChg chg="mod">
            <ac:chgData name="fl.endriss@gmail.com" userId="6bd268ef7926a019" providerId="LiveId" clId="{2A829334-1087-4E96-8B9A-560674160980}" dt="2021-05-14T16:11:50.629" v="81" actId="403"/>
            <ac:spMkLst>
              <pc:docMk/>
              <pc:sldMasterMk cId="2089354892" sldId="2147483648"/>
              <pc:sldLayoutMk cId="1030245809" sldId="2147483649"/>
              <ac:spMk id="2" creationId="{27137735-6A7F-401A-B8EC-4BE191B737D7}"/>
            </ac:spMkLst>
          </pc:spChg>
          <pc:spChg chg="del">
            <ac:chgData name="fl.endriss@gmail.com" userId="6bd268ef7926a019" providerId="LiveId" clId="{2A829334-1087-4E96-8B9A-560674160980}" dt="2021-05-14T16:05:59.660" v="53" actId="478"/>
            <ac:spMkLst>
              <pc:docMk/>
              <pc:sldMasterMk cId="2089354892" sldId="2147483648"/>
              <pc:sldLayoutMk cId="1030245809" sldId="2147483649"/>
              <ac:spMk id="4" creationId="{4A33F4E8-1F2D-4797-8B82-B95D04D97AEF}"/>
            </ac:spMkLst>
          </pc:spChg>
          <pc:spChg chg="del">
            <ac:chgData name="fl.endriss@gmail.com" userId="6bd268ef7926a019" providerId="LiveId" clId="{2A829334-1087-4E96-8B9A-560674160980}" dt="2021-05-14T16:05:59.660" v="53" actId="478"/>
            <ac:spMkLst>
              <pc:docMk/>
              <pc:sldMasterMk cId="2089354892" sldId="2147483648"/>
              <pc:sldLayoutMk cId="1030245809" sldId="2147483649"/>
              <ac:spMk id="5" creationId="{74FC9949-A6F0-4FAE-AD72-077BE3A4F4D1}"/>
            </ac:spMkLst>
          </pc:spChg>
        </pc:sldLayoutChg>
        <pc:sldLayoutChg chg="delSp mod">
          <pc:chgData name="fl.endriss@gmail.com" userId="6bd268ef7926a019" providerId="LiveId" clId="{2A829334-1087-4E96-8B9A-560674160980}" dt="2021-05-14T16:06:03.580" v="54" actId="478"/>
          <pc:sldLayoutMkLst>
            <pc:docMk/>
            <pc:sldMasterMk cId="2089354892" sldId="2147483648"/>
            <pc:sldLayoutMk cId="160229748" sldId="2147483650"/>
          </pc:sldLayoutMkLst>
          <pc:spChg chg="del">
            <ac:chgData name="fl.endriss@gmail.com" userId="6bd268ef7926a019" providerId="LiveId" clId="{2A829334-1087-4E96-8B9A-560674160980}" dt="2021-05-14T16:06:03.580" v="54" actId="478"/>
            <ac:spMkLst>
              <pc:docMk/>
              <pc:sldMasterMk cId="2089354892" sldId="2147483648"/>
              <pc:sldLayoutMk cId="160229748" sldId="2147483650"/>
              <ac:spMk id="4" creationId="{6A56D7C2-AF75-4B83-B131-91C22117C669}"/>
            </ac:spMkLst>
          </pc:spChg>
          <pc:spChg chg="del">
            <ac:chgData name="fl.endriss@gmail.com" userId="6bd268ef7926a019" providerId="LiveId" clId="{2A829334-1087-4E96-8B9A-560674160980}" dt="2021-05-14T16:06:03.580" v="54" actId="478"/>
            <ac:spMkLst>
              <pc:docMk/>
              <pc:sldMasterMk cId="2089354892" sldId="2147483648"/>
              <pc:sldLayoutMk cId="160229748" sldId="2147483650"/>
              <ac:spMk id="5" creationId="{C58320F3-B279-40CA-A7A3-09850945DC2C}"/>
            </ac:spMkLst>
          </pc:spChg>
        </pc:sldLayoutChg>
        <pc:sldLayoutChg chg="delSp mod">
          <pc:chgData name="fl.endriss@gmail.com" userId="6bd268ef7926a019" providerId="LiveId" clId="{2A829334-1087-4E96-8B9A-560674160980}" dt="2021-05-14T16:06:07.459" v="55" actId="478"/>
          <pc:sldLayoutMkLst>
            <pc:docMk/>
            <pc:sldMasterMk cId="2089354892" sldId="2147483648"/>
            <pc:sldLayoutMk cId="2524996340" sldId="2147483651"/>
          </pc:sldLayoutMkLst>
          <pc:spChg chg="del">
            <ac:chgData name="fl.endriss@gmail.com" userId="6bd268ef7926a019" providerId="LiveId" clId="{2A829334-1087-4E96-8B9A-560674160980}" dt="2021-05-14T16:06:07.459" v="55" actId="478"/>
            <ac:spMkLst>
              <pc:docMk/>
              <pc:sldMasterMk cId="2089354892" sldId="2147483648"/>
              <pc:sldLayoutMk cId="2524996340" sldId="2147483651"/>
              <ac:spMk id="4" creationId="{7BECA95D-4960-4D8A-9BE4-F8EABE62EF41}"/>
            </ac:spMkLst>
          </pc:spChg>
          <pc:spChg chg="del">
            <ac:chgData name="fl.endriss@gmail.com" userId="6bd268ef7926a019" providerId="LiveId" clId="{2A829334-1087-4E96-8B9A-560674160980}" dt="2021-05-14T16:06:07.459" v="55" actId="478"/>
            <ac:spMkLst>
              <pc:docMk/>
              <pc:sldMasterMk cId="2089354892" sldId="2147483648"/>
              <pc:sldLayoutMk cId="2524996340" sldId="2147483651"/>
              <ac:spMk id="5" creationId="{5DDD04CF-6FBC-4931-9E9C-CD87069E72B9}"/>
            </ac:spMkLst>
          </pc:spChg>
        </pc:sldLayoutChg>
        <pc:sldLayoutChg chg="delSp del mod">
          <pc:chgData name="fl.endriss@gmail.com" userId="6bd268ef7926a019" providerId="LiveId" clId="{2A829334-1087-4E96-8B9A-560674160980}" dt="2021-05-14T16:09:58.291" v="78" actId="2696"/>
          <pc:sldLayoutMkLst>
            <pc:docMk/>
            <pc:sldMasterMk cId="2089354892" sldId="2147483648"/>
            <pc:sldLayoutMk cId="3105747782" sldId="2147483652"/>
          </pc:sldLayoutMkLst>
          <pc:spChg chg="del">
            <ac:chgData name="fl.endriss@gmail.com" userId="6bd268ef7926a019" providerId="LiveId" clId="{2A829334-1087-4E96-8B9A-560674160980}" dt="2021-05-14T16:06:11.571" v="56" actId="478"/>
            <ac:spMkLst>
              <pc:docMk/>
              <pc:sldMasterMk cId="2089354892" sldId="2147483648"/>
              <pc:sldLayoutMk cId="3105747782" sldId="2147483652"/>
              <ac:spMk id="5" creationId="{5AB8B6E0-34FC-4181-A5AF-68F66F9D65C5}"/>
            </ac:spMkLst>
          </pc:spChg>
          <pc:spChg chg="del">
            <ac:chgData name="fl.endriss@gmail.com" userId="6bd268ef7926a019" providerId="LiveId" clId="{2A829334-1087-4E96-8B9A-560674160980}" dt="2021-05-14T16:06:11.571" v="56" actId="478"/>
            <ac:spMkLst>
              <pc:docMk/>
              <pc:sldMasterMk cId="2089354892" sldId="2147483648"/>
              <pc:sldLayoutMk cId="3105747782" sldId="2147483652"/>
              <ac:spMk id="6" creationId="{E2E1C383-3639-46B5-90AA-3B4923909154}"/>
            </ac:spMkLst>
          </pc:spChg>
        </pc:sldLayoutChg>
        <pc:sldLayoutChg chg="delSp del mod">
          <pc:chgData name="fl.endriss@gmail.com" userId="6bd268ef7926a019" providerId="LiveId" clId="{2A829334-1087-4E96-8B9A-560674160980}" dt="2021-05-14T16:09:52.554" v="77" actId="2696"/>
          <pc:sldLayoutMkLst>
            <pc:docMk/>
            <pc:sldMasterMk cId="2089354892" sldId="2147483648"/>
            <pc:sldLayoutMk cId="2591798223" sldId="2147483653"/>
          </pc:sldLayoutMkLst>
          <pc:spChg chg="del">
            <ac:chgData name="fl.endriss@gmail.com" userId="6bd268ef7926a019" providerId="LiveId" clId="{2A829334-1087-4E96-8B9A-560674160980}" dt="2021-05-14T16:06:15.099" v="57" actId="478"/>
            <ac:spMkLst>
              <pc:docMk/>
              <pc:sldMasterMk cId="2089354892" sldId="2147483648"/>
              <pc:sldLayoutMk cId="2591798223" sldId="2147483653"/>
              <ac:spMk id="7" creationId="{35D08F8E-535C-4C5F-AA0E-A1D92B333FA9}"/>
            </ac:spMkLst>
          </pc:spChg>
          <pc:spChg chg="del">
            <ac:chgData name="fl.endriss@gmail.com" userId="6bd268ef7926a019" providerId="LiveId" clId="{2A829334-1087-4E96-8B9A-560674160980}" dt="2021-05-14T16:06:15.099" v="57" actId="478"/>
            <ac:spMkLst>
              <pc:docMk/>
              <pc:sldMasterMk cId="2089354892" sldId="2147483648"/>
              <pc:sldLayoutMk cId="2591798223" sldId="2147483653"/>
              <ac:spMk id="8" creationId="{17AB4460-054B-4F77-BE9C-CA296141097E}"/>
            </ac:spMkLst>
          </pc:spChg>
        </pc:sldLayoutChg>
        <pc:sldLayoutChg chg="delSp mod">
          <pc:chgData name="fl.endriss@gmail.com" userId="6bd268ef7926a019" providerId="LiveId" clId="{2A829334-1087-4E96-8B9A-560674160980}" dt="2021-05-14T16:06:27.814" v="63" actId="478"/>
          <pc:sldLayoutMkLst>
            <pc:docMk/>
            <pc:sldMasterMk cId="2089354892" sldId="2147483648"/>
            <pc:sldLayoutMk cId="224480883" sldId="2147483654"/>
          </pc:sldLayoutMkLst>
          <pc:spChg chg="del">
            <ac:chgData name="fl.endriss@gmail.com" userId="6bd268ef7926a019" providerId="LiveId" clId="{2A829334-1087-4E96-8B9A-560674160980}" dt="2021-05-14T16:06:27.124" v="62" actId="478"/>
            <ac:spMkLst>
              <pc:docMk/>
              <pc:sldMasterMk cId="2089354892" sldId="2147483648"/>
              <pc:sldLayoutMk cId="224480883" sldId="2147483654"/>
              <ac:spMk id="3" creationId="{18A20D4E-A912-426D-9602-AB44E149C3DB}"/>
            </ac:spMkLst>
          </pc:spChg>
          <pc:spChg chg="del">
            <ac:chgData name="fl.endriss@gmail.com" userId="6bd268ef7926a019" providerId="LiveId" clId="{2A829334-1087-4E96-8B9A-560674160980}" dt="2021-05-14T16:06:27.814" v="63" actId="478"/>
            <ac:spMkLst>
              <pc:docMk/>
              <pc:sldMasterMk cId="2089354892" sldId="2147483648"/>
              <pc:sldLayoutMk cId="224480883" sldId="2147483654"/>
              <ac:spMk id="4" creationId="{8051DCCB-08D7-4AB6-BF72-F838765677A9}"/>
            </ac:spMkLst>
          </pc:spChg>
        </pc:sldLayoutChg>
        <pc:sldLayoutChg chg="delSp mod">
          <pc:chgData name="fl.endriss@gmail.com" userId="6bd268ef7926a019" providerId="LiveId" clId="{2A829334-1087-4E96-8B9A-560674160980}" dt="2021-05-14T16:12:04.662" v="83" actId="478"/>
          <pc:sldLayoutMkLst>
            <pc:docMk/>
            <pc:sldMasterMk cId="2089354892" sldId="2147483648"/>
            <pc:sldLayoutMk cId="3160461203" sldId="2147483655"/>
          </pc:sldLayoutMkLst>
          <pc:spChg chg="del">
            <ac:chgData name="fl.endriss@gmail.com" userId="6bd268ef7926a019" providerId="LiveId" clId="{2A829334-1087-4E96-8B9A-560674160980}" dt="2021-05-14T16:12:02.267" v="82" actId="478"/>
            <ac:spMkLst>
              <pc:docMk/>
              <pc:sldMasterMk cId="2089354892" sldId="2147483648"/>
              <pc:sldLayoutMk cId="3160461203" sldId="2147483655"/>
              <ac:spMk id="2" creationId="{CFAF65E7-6AE4-4CC2-901C-B8E55CE13CAE}"/>
            </ac:spMkLst>
          </pc:spChg>
          <pc:spChg chg="del">
            <ac:chgData name="fl.endriss@gmail.com" userId="6bd268ef7926a019" providerId="LiveId" clId="{2A829334-1087-4E96-8B9A-560674160980}" dt="2021-05-14T16:12:04.662" v="83" actId="478"/>
            <ac:spMkLst>
              <pc:docMk/>
              <pc:sldMasterMk cId="2089354892" sldId="2147483648"/>
              <pc:sldLayoutMk cId="3160461203" sldId="2147483655"/>
              <ac:spMk id="3" creationId="{1AFD8AEE-C9E4-498B-851F-AE0054E08E42}"/>
            </ac:spMkLst>
          </pc:spChg>
        </pc:sldLayoutChg>
        <pc:sldLayoutChg chg="del">
          <pc:chgData name="fl.endriss@gmail.com" userId="6bd268ef7926a019" providerId="LiveId" clId="{2A829334-1087-4E96-8B9A-560674160980}" dt="2021-05-14T16:06:21.565" v="58" actId="2696"/>
          <pc:sldLayoutMkLst>
            <pc:docMk/>
            <pc:sldMasterMk cId="2089354892" sldId="2147483648"/>
            <pc:sldLayoutMk cId="2962536203" sldId="2147483656"/>
          </pc:sldLayoutMkLst>
        </pc:sldLayoutChg>
        <pc:sldLayoutChg chg="del">
          <pc:chgData name="fl.endriss@gmail.com" userId="6bd268ef7926a019" providerId="LiveId" clId="{2A829334-1087-4E96-8B9A-560674160980}" dt="2021-05-14T16:06:22.578" v="59" actId="2696"/>
          <pc:sldLayoutMkLst>
            <pc:docMk/>
            <pc:sldMasterMk cId="2089354892" sldId="2147483648"/>
            <pc:sldLayoutMk cId="2604542426" sldId="2147483657"/>
          </pc:sldLayoutMkLst>
        </pc:sldLayoutChg>
        <pc:sldLayoutChg chg="del">
          <pc:chgData name="fl.endriss@gmail.com" userId="6bd268ef7926a019" providerId="LiveId" clId="{2A829334-1087-4E96-8B9A-560674160980}" dt="2021-05-14T16:06:23.403" v="60" actId="2696"/>
          <pc:sldLayoutMkLst>
            <pc:docMk/>
            <pc:sldMasterMk cId="2089354892" sldId="2147483648"/>
            <pc:sldLayoutMk cId="1813395791" sldId="2147483658"/>
          </pc:sldLayoutMkLst>
        </pc:sldLayoutChg>
        <pc:sldLayoutChg chg="del">
          <pc:chgData name="fl.endriss@gmail.com" userId="6bd268ef7926a019" providerId="LiveId" clId="{2A829334-1087-4E96-8B9A-560674160980}" dt="2021-05-14T16:06:24.279" v="61" actId="2696"/>
          <pc:sldLayoutMkLst>
            <pc:docMk/>
            <pc:sldMasterMk cId="2089354892" sldId="2147483648"/>
            <pc:sldLayoutMk cId="945236542" sldId="2147483659"/>
          </pc:sldLayoutMkLst>
        </pc:sldLayoutChg>
      </pc:sldMasterChg>
    </pc:docChg>
  </pc:docChgLst>
  <pc:docChgLst>
    <pc:chgData name="moritz nagel" userId="e70610d08250e8b4" providerId="Windows Live" clId="Web-{86894395-8CE8-45E9-9079-4BB812B7C1D5}"/>
    <pc:docChg chg="modSld">
      <pc:chgData name="moritz nagel" userId="e70610d08250e8b4" providerId="Windows Live" clId="Web-{86894395-8CE8-45E9-9079-4BB812B7C1D5}" dt="2021-05-17T17:57:02.840" v="0" actId="1076"/>
      <pc:docMkLst>
        <pc:docMk/>
      </pc:docMkLst>
      <pc:sldChg chg="modSp">
        <pc:chgData name="moritz nagel" userId="e70610d08250e8b4" providerId="Windows Live" clId="Web-{86894395-8CE8-45E9-9079-4BB812B7C1D5}" dt="2021-05-17T17:57:02.840" v="0" actId="1076"/>
        <pc:sldMkLst>
          <pc:docMk/>
          <pc:sldMk cId="2344237155" sldId="270"/>
        </pc:sldMkLst>
        <pc:spChg chg="mod">
          <ac:chgData name="moritz nagel" userId="e70610d08250e8b4" providerId="Windows Live" clId="Web-{86894395-8CE8-45E9-9079-4BB812B7C1D5}" dt="2021-05-17T17:57:02.840" v="0" actId="1076"/>
          <ac:spMkLst>
            <pc:docMk/>
            <pc:sldMk cId="2344237155" sldId="270"/>
            <ac:spMk id="23" creationId="{6B7A197A-BF6B-4C2F-A746-8DD467FE6F5D}"/>
          </ac:spMkLst>
        </pc:spChg>
      </pc:sldChg>
    </pc:docChg>
  </pc:docChgLst>
  <pc:docChgLst>
    <pc:chgData name="moritz nagel" userId="e70610d08250e8b4" providerId="Windows Live" clId="Web-{D9EE9897-02CF-4F07-9906-CFA1C1CD3898}"/>
    <pc:docChg chg="modSld">
      <pc:chgData name="moritz nagel" userId="e70610d08250e8b4" providerId="Windows Live" clId="Web-{D9EE9897-02CF-4F07-9906-CFA1C1CD3898}" dt="2021-05-16T19:59:23.141" v="7" actId="20577"/>
      <pc:docMkLst>
        <pc:docMk/>
      </pc:docMkLst>
      <pc:sldChg chg="modSp">
        <pc:chgData name="moritz nagel" userId="e70610d08250e8b4" providerId="Windows Live" clId="Web-{D9EE9897-02CF-4F07-9906-CFA1C1CD3898}" dt="2021-05-16T19:59:23.141" v="7" actId="20577"/>
        <pc:sldMkLst>
          <pc:docMk/>
          <pc:sldMk cId="2344237155" sldId="270"/>
        </pc:sldMkLst>
        <pc:spChg chg="mod">
          <ac:chgData name="moritz nagel" userId="e70610d08250e8b4" providerId="Windows Live" clId="Web-{D9EE9897-02CF-4F07-9906-CFA1C1CD3898}" dt="2021-05-16T19:59:23.141" v="7" actId="20577"/>
          <ac:spMkLst>
            <pc:docMk/>
            <pc:sldMk cId="2344237155" sldId="270"/>
            <ac:spMk id="16" creationId="{D87C7464-12DE-450E-BFD9-ED67760496D9}"/>
          </ac:spMkLst>
        </pc:spChg>
        <pc:spChg chg="mod">
          <ac:chgData name="moritz nagel" userId="e70610d08250e8b4" providerId="Windows Live" clId="Web-{D9EE9897-02CF-4F07-9906-CFA1C1CD3898}" dt="2021-05-16T19:59:13.531" v="5" actId="14100"/>
          <ac:spMkLst>
            <pc:docMk/>
            <pc:sldMk cId="2344237155" sldId="270"/>
            <ac:spMk id="17" creationId="{8348E59F-D610-4E02-9D04-4FA0981F05B5}"/>
          </ac:spMkLst>
        </pc:spChg>
      </pc:sldChg>
    </pc:docChg>
  </pc:docChgLst>
  <pc:docChgLst>
    <pc:chgData name="Ralf Ettenhuber" userId="c7199c219fa92806" providerId="Windows Live" clId="Web-{A712E9BB-D240-474F-BD67-63C8A94FE58F}"/>
    <pc:docChg chg="modSld">
      <pc:chgData name="Ralf Ettenhuber" userId="c7199c219fa92806" providerId="Windows Live" clId="Web-{A712E9BB-D240-474F-BD67-63C8A94FE58F}" dt="2021-05-17T15:32:42.092" v="0"/>
      <pc:docMkLst>
        <pc:docMk/>
      </pc:docMkLst>
      <pc:sldChg chg="modSp">
        <pc:chgData name="Ralf Ettenhuber" userId="c7199c219fa92806" providerId="Windows Live" clId="Web-{A712E9BB-D240-474F-BD67-63C8A94FE58F}" dt="2021-05-17T15:32:42.092" v="0"/>
        <pc:sldMkLst>
          <pc:docMk/>
          <pc:sldMk cId="1628066295" sldId="267"/>
        </pc:sldMkLst>
        <pc:graphicFrameChg chg="modGraphic">
          <ac:chgData name="Ralf Ettenhuber" userId="c7199c219fa92806" providerId="Windows Live" clId="Web-{A712E9BB-D240-474F-BD67-63C8A94FE58F}" dt="2021-05-17T15:32:42.092" v="0"/>
          <ac:graphicFrameMkLst>
            <pc:docMk/>
            <pc:sldMk cId="1628066295" sldId="267"/>
            <ac:graphicFrameMk id="7" creationId="{F7FA0040-35C5-0B49-9FE0-FD57BA0A29E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698B7-DF08-F24F-B9B9-144C1A35C9E2}"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de-DE"/>
        </a:p>
      </dgm:t>
    </dgm:pt>
    <dgm:pt modelId="{5BDF3E66-FEF7-AE4E-ADC7-2ED0C2B1BF5D}">
      <dgm:prSet phldrT="[Text]" custT="1"/>
      <dgm:spPr>
        <a:solidFill>
          <a:srgbClr val="E60005"/>
        </a:solidFill>
      </dgm:spPr>
      <dgm:t>
        <a:bodyPr/>
        <a:lstStyle/>
        <a:p>
          <a:r>
            <a:rPr lang="de-DE" sz="1800">
              <a:latin typeface="Arial" panose="020B0604020202020204" pitchFamily="34" charset="0"/>
              <a:cs typeface="Arial" panose="020B0604020202020204" pitchFamily="34" charset="0"/>
            </a:rPr>
            <a:t>Kriterien</a:t>
          </a:r>
        </a:p>
      </dgm:t>
    </dgm:pt>
    <dgm:pt modelId="{A1238360-DD87-7945-A745-0CCD7D7862AD}" type="parTrans" cxnId="{57276971-5AAC-384E-92A6-587DCAC65CAC}">
      <dgm:prSet/>
      <dgm:spPr/>
      <dgm:t>
        <a:bodyPr/>
        <a:lstStyle/>
        <a:p>
          <a:endParaRPr lang="de-DE"/>
        </a:p>
      </dgm:t>
    </dgm:pt>
    <dgm:pt modelId="{795ED129-6F1A-0047-9960-B8BF401B65FC}" type="sibTrans" cxnId="{57276971-5AAC-384E-92A6-587DCAC65CAC}">
      <dgm:prSet/>
      <dgm:spPr/>
      <dgm:t>
        <a:bodyPr/>
        <a:lstStyle/>
        <a:p>
          <a:endParaRPr lang="de-DE"/>
        </a:p>
      </dgm:t>
    </dgm:pt>
    <dgm:pt modelId="{72A48FB0-C8CB-EE4C-86AB-4563DF444CA9}">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Relevanz für Zielgruppe</a:t>
          </a:r>
        </a:p>
      </dgm:t>
    </dgm:pt>
    <dgm:pt modelId="{4941B6E6-31EE-8449-A477-26BA1EE8BEE2}" type="parTrans" cxnId="{82CCE708-0675-2E47-B6AC-97BC5529FC0B}">
      <dgm:prSet/>
      <dgm:spPr>
        <a:ln w="34925">
          <a:solidFill>
            <a:schemeClr val="tx1"/>
          </a:solidFill>
        </a:ln>
      </dgm:spPr>
      <dgm:t>
        <a:bodyPr/>
        <a:lstStyle/>
        <a:p>
          <a:endParaRPr lang="de-DE"/>
        </a:p>
      </dgm:t>
    </dgm:pt>
    <dgm:pt modelId="{A3E0A3F5-41D6-0B4E-B5E0-646DFA960F8F}" type="sibTrans" cxnId="{82CCE708-0675-2E47-B6AC-97BC5529FC0B}">
      <dgm:prSet/>
      <dgm:spPr/>
      <dgm:t>
        <a:bodyPr/>
        <a:lstStyle/>
        <a:p>
          <a:endParaRPr lang="de-DE"/>
        </a:p>
      </dgm:t>
    </dgm:pt>
    <dgm:pt modelId="{5F0E4908-F5AB-8949-8D74-F18BD9FB7ED1}">
      <dgm:prSet phldrT="[Text]" custT="1"/>
      <dgm:spPr>
        <a:solidFill>
          <a:srgbClr val="E60005"/>
        </a:solidFill>
      </dgm:spPr>
      <dgm:t>
        <a:bodyPr/>
        <a:lstStyle/>
        <a:p>
          <a:r>
            <a:rPr lang="de-DE" sz="1100">
              <a:latin typeface="Arial" panose="020B0604020202020204" pitchFamily="34" charset="0"/>
              <a:cs typeface="Arial" panose="020B0604020202020204" pitchFamily="34" charset="0"/>
            </a:rPr>
            <a:t>Geschäftsfeldbezogene Problemlösung</a:t>
          </a:r>
        </a:p>
      </dgm:t>
    </dgm:pt>
    <dgm:pt modelId="{42E55640-6049-8946-B98D-4C948E026038}" type="parTrans" cxnId="{EF046CB6-77D8-2D48-AACB-F7F097C88D13}">
      <dgm:prSet/>
      <dgm:spPr>
        <a:ln w="34925">
          <a:solidFill>
            <a:schemeClr val="tx1"/>
          </a:solidFill>
        </a:ln>
      </dgm:spPr>
      <dgm:t>
        <a:bodyPr/>
        <a:lstStyle/>
        <a:p>
          <a:endParaRPr lang="de-DE"/>
        </a:p>
      </dgm:t>
    </dgm:pt>
    <dgm:pt modelId="{2A03A9AB-7DAD-884E-9266-E7BC0EB4B218}" type="sibTrans" cxnId="{EF046CB6-77D8-2D48-AACB-F7F097C88D13}">
      <dgm:prSet/>
      <dgm:spPr/>
      <dgm:t>
        <a:bodyPr/>
        <a:lstStyle/>
        <a:p>
          <a:endParaRPr lang="de-DE"/>
        </a:p>
      </dgm:t>
    </dgm:pt>
    <dgm:pt modelId="{48F1B54C-BF8C-0346-A947-0269C04B5328}">
      <dgm:prSet phldrT="[Text]"/>
      <dgm:spPr/>
      <dgm:t>
        <a:bodyPr/>
        <a:lstStyle/>
        <a:p>
          <a:endParaRPr lang="de-DE"/>
        </a:p>
      </dgm:t>
    </dgm:pt>
    <dgm:pt modelId="{2EB9F63E-3640-FB4A-BC05-C24DDE229739}" type="parTrans" cxnId="{DD8DE928-E04C-DB41-B57A-123CA057274D}">
      <dgm:prSet/>
      <dgm:spPr/>
      <dgm:t>
        <a:bodyPr/>
        <a:lstStyle/>
        <a:p>
          <a:endParaRPr lang="de-DE"/>
        </a:p>
      </dgm:t>
    </dgm:pt>
    <dgm:pt modelId="{80A6B177-E8B7-7642-AD1E-0FEF789B8D37}" type="sibTrans" cxnId="{DD8DE928-E04C-DB41-B57A-123CA057274D}">
      <dgm:prSet/>
      <dgm:spPr/>
      <dgm:t>
        <a:bodyPr/>
        <a:lstStyle/>
        <a:p>
          <a:endParaRPr lang="de-DE"/>
        </a:p>
      </dgm:t>
    </dgm:pt>
    <dgm:pt modelId="{7F06539A-478B-484D-B147-3AC50B1F9B98}">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Reproduzierbarkeit</a:t>
          </a:r>
        </a:p>
      </dgm:t>
    </dgm:pt>
    <dgm:pt modelId="{32C912EF-7F1C-684D-B08A-5B0E2431B068}" type="parTrans" cxnId="{DCA8F1ED-241D-E242-948B-DF60634B9548}">
      <dgm:prSet/>
      <dgm:spPr>
        <a:ln w="34925">
          <a:solidFill>
            <a:schemeClr val="tx1"/>
          </a:solidFill>
        </a:ln>
      </dgm:spPr>
      <dgm:t>
        <a:bodyPr/>
        <a:lstStyle/>
        <a:p>
          <a:endParaRPr lang="de-DE"/>
        </a:p>
      </dgm:t>
    </dgm:pt>
    <dgm:pt modelId="{31330709-0CE5-EF4B-A573-C9D8DD9A8471}" type="sibTrans" cxnId="{DCA8F1ED-241D-E242-948B-DF60634B9548}">
      <dgm:prSet/>
      <dgm:spPr/>
      <dgm:t>
        <a:bodyPr/>
        <a:lstStyle/>
        <a:p>
          <a:endParaRPr lang="de-DE"/>
        </a:p>
      </dgm:t>
    </dgm:pt>
    <dgm:pt modelId="{AA545F79-D503-5B47-8C58-C87928F63617}">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Prozesse außerhalb des DRK Standards</a:t>
          </a:r>
        </a:p>
      </dgm:t>
    </dgm:pt>
    <dgm:pt modelId="{6577914F-F349-8048-AAA4-81A46410F944}" type="parTrans" cxnId="{31ACCD31-2A65-E241-BAA2-DE6301A8B410}">
      <dgm:prSet/>
      <dgm:spPr>
        <a:ln w="34925">
          <a:solidFill>
            <a:schemeClr val="tx1"/>
          </a:solidFill>
        </a:ln>
      </dgm:spPr>
      <dgm:t>
        <a:bodyPr/>
        <a:lstStyle/>
        <a:p>
          <a:endParaRPr lang="de-DE"/>
        </a:p>
      </dgm:t>
    </dgm:pt>
    <dgm:pt modelId="{D5008150-31F3-0943-8E90-8B9674B44B97}" type="sibTrans" cxnId="{31ACCD31-2A65-E241-BAA2-DE6301A8B410}">
      <dgm:prSet/>
      <dgm:spPr/>
      <dgm:t>
        <a:bodyPr/>
        <a:lstStyle/>
        <a:p>
          <a:endParaRPr lang="de-DE"/>
        </a:p>
      </dgm:t>
    </dgm:pt>
    <dgm:pt modelId="{246E7E9B-C5E3-0D4E-A12A-0EFEBAA91467}">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Institutionelle Problemlösungen</a:t>
          </a:r>
        </a:p>
      </dgm:t>
    </dgm:pt>
    <dgm:pt modelId="{14075F76-D1FF-9841-BC75-842516B3C6E0}" type="parTrans" cxnId="{6A99DE8D-48E2-394D-9282-5EBC930F4B3B}">
      <dgm:prSet/>
      <dgm:spPr>
        <a:ln w="34925">
          <a:solidFill>
            <a:schemeClr val="tx1"/>
          </a:solidFill>
        </a:ln>
      </dgm:spPr>
      <dgm:t>
        <a:bodyPr/>
        <a:lstStyle/>
        <a:p>
          <a:endParaRPr lang="de-DE"/>
        </a:p>
      </dgm:t>
    </dgm:pt>
    <dgm:pt modelId="{DBDBCDB1-565E-8C4D-8DA1-A29A9C9CFA56}" type="sibTrans" cxnId="{6A99DE8D-48E2-394D-9282-5EBC930F4B3B}">
      <dgm:prSet/>
      <dgm:spPr/>
      <dgm:t>
        <a:bodyPr/>
        <a:lstStyle/>
        <a:p>
          <a:endParaRPr lang="de-DE"/>
        </a:p>
      </dgm:t>
    </dgm:pt>
    <dgm:pt modelId="{5A0D4CF2-977D-0A4F-B4E6-D9FD65FBE5B4}">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Soziale Problemlösung</a:t>
          </a:r>
        </a:p>
      </dgm:t>
    </dgm:pt>
    <dgm:pt modelId="{47951EBE-E687-A946-92F1-524DD8B1D35E}" type="parTrans" cxnId="{CB658A58-DBF5-6D4B-828A-A2367FBD93AD}">
      <dgm:prSet/>
      <dgm:spPr>
        <a:ln w="34925">
          <a:solidFill>
            <a:schemeClr val="tx1"/>
          </a:solidFill>
        </a:ln>
      </dgm:spPr>
      <dgm:t>
        <a:bodyPr/>
        <a:lstStyle/>
        <a:p>
          <a:endParaRPr lang="de-DE"/>
        </a:p>
      </dgm:t>
    </dgm:pt>
    <dgm:pt modelId="{6F258EA0-6E1D-9248-BCA1-84EF3DD0EF02}" type="sibTrans" cxnId="{CB658A58-DBF5-6D4B-828A-A2367FBD93AD}">
      <dgm:prSet/>
      <dgm:spPr/>
      <dgm:t>
        <a:bodyPr/>
        <a:lstStyle/>
        <a:p>
          <a:endParaRPr lang="de-DE"/>
        </a:p>
      </dgm:t>
    </dgm:pt>
    <dgm:pt modelId="{FD318D15-468F-3C46-9850-009661566C9E}">
      <dgm:prSet custT="1"/>
      <dgm:spPr>
        <a:solidFill>
          <a:srgbClr val="E60005"/>
        </a:solidFill>
      </dgm:spPr>
      <dgm:t>
        <a:bodyPr/>
        <a:lstStyle/>
        <a:p>
          <a:endParaRPr lang="de-DE" sz="1200">
            <a:latin typeface="Arial" panose="020B0604020202020204" pitchFamily="34" charset="0"/>
            <a:cs typeface="Arial" panose="020B0604020202020204" pitchFamily="34" charset="0"/>
          </a:endParaRPr>
        </a:p>
      </dgm:t>
    </dgm:pt>
    <dgm:pt modelId="{D6789848-716E-2E41-9BC0-0B788C9E89A9}" type="parTrans" cxnId="{0306A24F-78B2-E644-AA8D-B2E17294249F}">
      <dgm:prSet/>
      <dgm:spPr>
        <a:ln w="34925">
          <a:solidFill>
            <a:schemeClr val="tx1"/>
          </a:solidFill>
        </a:ln>
      </dgm:spPr>
      <dgm:t>
        <a:bodyPr/>
        <a:lstStyle/>
        <a:p>
          <a:endParaRPr lang="de-DE"/>
        </a:p>
      </dgm:t>
    </dgm:pt>
    <dgm:pt modelId="{7B82F773-D97F-DA48-A817-38FD93B45196}" type="sibTrans" cxnId="{0306A24F-78B2-E644-AA8D-B2E17294249F}">
      <dgm:prSet/>
      <dgm:spPr/>
      <dgm:t>
        <a:bodyPr/>
        <a:lstStyle/>
        <a:p>
          <a:endParaRPr lang="de-DE"/>
        </a:p>
      </dgm:t>
    </dgm:pt>
    <dgm:pt modelId="{008B94FC-37F3-E649-BC0F-2ABE6843F6CD}">
      <dgm:prSet/>
      <dgm:spPr/>
      <dgm:t>
        <a:bodyPr/>
        <a:lstStyle/>
        <a:p>
          <a:endParaRPr lang="de-DE"/>
        </a:p>
      </dgm:t>
    </dgm:pt>
    <dgm:pt modelId="{19A625FB-CE42-8846-B44F-81246D6256E7}" type="parTrans" cxnId="{BE3CD30E-DB70-9944-B543-2710F6A185ED}">
      <dgm:prSet/>
      <dgm:spPr/>
      <dgm:t>
        <a:bodyPr/>
        <a:lstStyle/>
        <a:p>
          <a:endParaRPr lang="de-DE"/>
        </a:p>
      </dgm:t>
    </dgm:pt>
    <dgm:pt modelId="{28B498A7-006C-1345-AA23-0840ECFFCF06}" type="sibTrans" cxnId="{BE3CD30E-DB70-9944-B543-2710F6A185ED}">
      <dgm:prSet/>
      <dgm:spPr/>
      <dgm:t>
        <a:bodyPr/>
        <a:lstStyle/>
        <a:p>
          <a:endParaRPr lang="de-DE"/>
        </a:p>
      </dgm:t>
    </dgm:pt>
    <dgm:pt modelId="{CF972F7B-1B29-114C-BBA2-CA9EC0BB4096}">
      <dgm:prSet phldrT="[Text]" custT="1"/>
      <dgm:spPr>
        <a:solidFill>
          <a:srgbClr val="E60005"/>
        </a:solidFill>
      </dgm:spPr>
      <dgm:t>
        <a:bodyPr/>
        <a:lstStyle/>
        <a:p>
          <a:r>
            <a:rPr lang="de-DE" sz="1200">
              <a:latin typeface="Arial" panose="020B0604020202020204" pitchFamily="34" charset="0"/>
              <a:cs typeface="Arial" panose="020B0604020202020204" pitchFamily="34" charset="0"/>
            </a:rPr>
            <a:t>Technische Problemlösungen</a:t>
          </a:r>
        </a:p>
      </dgm:t>
    </dgm:pt>
    <dgm:pt modelId="{EE4650A6-79E5-4145-BDA3-D8AB73650AA3}" type="parTrans" cxnId="{0644F2A0-AD3F-4068-AF81-6EC20BE92B02}">
      <dgm:prSet/>
      <dgm:spPr>
        <a:ln w="34925"/>
      </dgm:spPr>
      <dgm:t>
        <a:bodyPr/>
        <a:lstStyle/>
        <a:p>
          <a:endParaRPr lang="de-DE"/>
        </a:p>
      </dgm:t>
    </dgm:pt>
    <dgm:pt modelId="{BE536285-AAB6-234B-9C5A-8FCC9723B7B4}" type="sibTrans" cxnId="{0644F2A0-AD3F-4068-AF81-6EC20BE92B02}">
      <dgm:prSet/>
      <dgm:spPr/>
      <dgm:t>
        <a:bodyPr/>
        <a:lstStyle/>
        <a:p>
          <a:endParaRPr lang="de-DE"/>
        </a:p>
      </dgm:t>
    </dgm:pt>
    <dgm:pt modelId="{13349623-00B3-0C47-BB56-0DC7AB54A741}" type="pres">
      <dgm:prSet presAssocID="{996698B7-DF08-F24F-B9B9-144C1A35C9E2}" presName="Name0" presStyleCnt="0">
        <dgm:presLayoutVars>
          <dgm:chMax val="1"/>
          <dgm:chPref val="1"/>
          <dgm:dir/>
          <dgm:animOne val="branch"/>
          <dgm:animLvl val="lvl"/>
        </dgm:presLayoutVars>
      </dgm:prSet>
      <dgm:spPr/>
    </dgm:pt>
    <dgm:pt modelId="{86701926-574E-874D-BCB6-324509FF4581}" type="pres">
      <dgm:prSet presAssocID="{5BDF3E66-FEF7-AE4E-ADC7-2ED0C2B1BF5D}" presName="singleCycle" presStyleCnt="0"/>
      <dgm:spPr/>
    </dgm:pt>
    <dgm:pt modelId="{28FAEDC9-C51C-3F46-8572-680627FE7884}" type="pres">
      <dgm:prSet presAssocID="{5BDF3E66-FEF7-AE4E-ADC7-2ED0C2B1BF5D}" presName="singleCenter" presStyleLbl="node1" presStyleIdx="0" presStyleCnt="8" custScaleX="95887" custScaleY="50226">
        <dgm:presLayoutVars>
          <dgm:chMax val="7"/>
          <dgm:chPref val="7"/>
        </dgm:presLayoutVars>
      </dgm:prSet>
      <dgm:spPr/>
    </dgm:pt>
    <dgm:pt modelId="{B9B99204-C972-1F44-9F29-2CEDEA1D1F72}" type="pres">
      <dgm:prSet presAssocID="{4941B6E6-31EE-8449-A477-26BA1EE8BEE2}" presName="Name56" presStyleLbl="parChTrans1D2" presStyleIdx="0" presStyleCnt="7"/>
      <dgm:spPr/>
    </dgm:pt>
    <dgm:pt modelId="{A1EA581E-E9E2-944B-9927-DE20582DD74E}" type="pres">
      <dgm:prSet presAssocID="{72A48FB0-C8CB-EE4C-86AB-4563DF444CA9}" presName="text0" presStyleLbl="node1" presStyleIdx="1" presStyleCnt="8" custScaleX="144929" custScaleY="57927">
        <dgm:presLayoutVars>
          <dgm:bulletEnabled val="1"/>
        </dgm:presLayoutVars>
      </dgm:prSet>
      <dgm:spPr/>
    </dgm:pt>
    <dgm:pt modelId="{5C143488-28BE-BF47-BCB2-39C0B480305E}" type="pres">
      <dgm:prSet presAssocID="{32C912EF-7F1C-684D-B08A-5B0E2431B068}" presName="Name56" presStyleLbl="parChTrans1D2" presStyleIdx="1" presStyleCnt="7"/>
      <dgm:spPr/>
    </dgm:pt>
    <dgm:pt modelId="{F1D0924D-07FC-0F44-8632-D77DF73A95A5}" type="pres">
      <dgm:prSet presAssocID="{7F06539A-478B-484D-B147-3AC50B1F9B98}" presName="text0" presStyleLbl="node1" presStyleIdx="2" presStyleCnt="8" custScaleX="144929" custScaleY="57927">
        <dgm:presLayoutVars>
          <dgm:bulletEnabled val="1"/>
        </dgm:presLayoutVars>
      </dgm:prSet>
      <dgm:spPr/>
    </dgm:pt>
    <dgm:pt modelId="{E2FF2188-ADEA-B74E-8321-5CCCD4C12699}" type="pres">
      <dgm:prSet presAssocID="{6577914F-F349-8048-AAA4-81A46410F944}" presName="Name56" presStyleLbl="parChTrans1D2" presStyleIdx="2" presStyleCnt="7"/>
      <dgm:spPr/>
    </dgm:pt>
    <dgm:pt modelId="{023BA068-E1DD-8C47-8437-7516F3B8A1BB}" type="pres">
      <dgm:prSet presAssocID="{AA545F79-D503-5B47-8C58-C87928F63617}" presName="text0" presStyleLbl="node1" presStyleIdx="3" presStyleCnt="8" custScaleX="144929" custScaleY="57927" custRadScaleRad="106708" custRadScaleInc="43283">
        <dgm:presLayoutVars>
          <dgm:bulletEnabled val="1"/>
        </dgm:presLayoutVars>
      </dgm:prSet>
      <dgm:spPr/>
    </dgm:pt>
    <dgm:pt modelId="{2398C268-B6F9-CC4E-A2F6-2B4C156FBF8A}" type="pres">
      <dgm:prSet presAssocID="{14075F76-D1FF-9841-BC75-842516B3C6E0}" presName="Name56" presStyleLbl="parChTrans1D2" presStyleIdx="3" presStyleCnt="7"/>
      <dgm:spPr/>
    </dgm:pt>
    <dgm:pt modelId="{B2F5789D-3703-0041-AFE3-FCAD0D969AB9}" type="pres">
      <dgm:prSet presAssocID="{246E7E9B-C5E3-0D4E-A12A-0EFEBAA91467}" presName="text0" presStyleLbl="node1" presStyleIdx="4" presStyleCnt="8" custScaleX="144929" custScaleY="57927" custRadScaleRad="107073" custRadScaleInc="-29764">
        <dgm:presLayoutVars>
          <dgm:bulletEnabled val="1"/>
        </dgm:presLayoutVars>
      </dgm:prSet>
      <dgm:spPr/>
    </dgm:pt>
    <dgm:pt modelId="{93C1DE33-8F14-4449-8F3E-5917FB0A70F9}" type="pres">
      <dgm:prSet presAssocID="{47951EBE-E687-A946-92F1-524DD8B1D35E}" presName="Name56" presStyleLbl="parChTrans1D2" presStyleIdx="4" presStyleCnt="7"/>
      <dgm:spPr/>
    </dgm:pt>
    <dgm:pt modelId="{24A5B122-6746-A148-BD3C-970322CA1D10}" type="pres">
      <dgm:prSet presAssocID="{5A0D4CF2-977D-0A4F-B4E6-D9FD65FBE5B4}" presName="text0" presStyleLbl="node1" presStyleIdx="5" presStyleCnt="8" custScaleX="144929" custScaleY="57927">
        <dgm:presLayoutVars>
          <dgm:bulletEnabled val="1"/>
        </dgm:presLayoutVars>
      </dgm:prSet>
      <dgm:spPr/>
    </dgm:pt>
    <dgm:pt modelId="{347561CE-AD09-F04F-8A2E-2E08F43160C0}" type="pres">
      <dgm:prSet presAssocID="{42E55640-6049-8946-B98D-4C948E026038}" presName="Name56" presStyleLbl="parChTrans1D2" presStyleIdx="5" presStyleCnt="7"/>
      <dgm:spPr/>
    </dgm:pt>
    <dgm:pt modelId="{D5721AEC-A37E-504C-B691-FAA93FE1ACE7}" type="pres">
      <dgm:prSet presAssocID="{5F0E4908-F5AB-8949-8D74-F18BD9FB7ED1}" presName="text0" presStyleLbl="node1" presStyleIdx="6" presStyleCnt="8" custScaleX="148223" custScaleY="57927" custRadScaleRad="106621" custRadScaleInc="-48919">
        <dgm:presLayoutVars>
          <dgm:bulletEnabled val="1"/>
        </dgm:presLayoutVars>
      </dgm:prSet>
      <dgm:spPr/>
    </dgm:pt>
    <dgm:pt modelId="{F2822FED-FEBC-C34B-BB18-BE6B8E423887}" type="pres">
      <dgm:prSet presAssocID="{EE4650A6-79E5-4145-BDA3-D8AB73650AA3}" presName="Name56" presStyleLbl="parChTrans1D2" presStyleIdx="6" presStyleCnt="7"/>
      <dgm:spPr/>
    </dgm:pt>
    <dgm:pt modelId="{7DFFA3A6-25CE-5142-8381-8C9CE1EDAC6E}" type="pres">
      <dgm:prSet presAssocID="{CF972F7B-1B29-114C-BBA2-CA9EC0BB4096}" presName="text0" presStyleLbl="node1" presStyleIdx="7" presStyleCnt="8" custScaleX="144929" custScaleY="57927" custRadScaleRad="102858" custRadScaleInc="-6570">
        <dgm:presLayoutVars>
          <dgm:bulletEnabled val="1"/>
        </dgm:presLayoutVars>
      </dgm:prSet>
      <dgm:spPr/>
    </dgm:pt>
  </dgm:ptLst>
  <dgm:cxnLst>
    <dgm:cxn modelId="{E6EF2503-BB67-4F6B-8D8E-F8764D649977}" type="presOf" srcId="{CF972F7B-1B29-114C-BBA2-CA9EC0BB4096}" destId="{7DFFA3A6-25CE-5142-8381-8C9CE1EDAC6E}" srcOrd="0" destOrd="0" presId="urn:microsoft.com/office/officeart/2008/layout/RadialCluster"/>
    <dgm:cxn modelId="{82CCE708-0675-2E47-B6AC-97BC5529FC0B}" srcId="{5BDF3E66-FEF7-AE4E-ADC7-2ED0C2B1BF5D}" destId="{72A48FB0-C8CB-EE4C-86AB-4563DF444CA9}" srcOrd="0" destOrd="0" parTransId="{4941B6E6-31EE-8449-A477-26BA1EE8BEE2}" sibTransId="{A3E0A3F5-41D6-0B4E-B5E0-646DFA960F8F}"/>
    <dgm:cxn modelId="{BE3CD30E-DB70-9944-B543-2710F6A185ED}" srcId="{5BDF3E66-FEF7-AE4E-ADC7-2ED0C2B1BF5D}" destId="{008B94FC-37F3-E649-BC0F-2ABE6843F6CD}" srcOrd="8" destOrd="0" parTransId="{19A625FB-CE42-8846-B44F-81246D6256E7}" sibTransId="{28B498A7-006C-1345-AA23-0840ECFFCF06}"/>
    <dgm:cxn modelId="{E1AA7816-0DD6-9543-A823-5EE889AC3E77}" type="presOf" srcId="{14075F76-D1FF-9841-BC75-842516B3C6E0}" destId="{2398C268-B6F9-CC4E-A2F6-2B4C156FBF8A}" srcOrd="0" destOrd="0" presId="urn:microsoft.com/office/officeart/2008/layout/RadialCluster"/>
    <dgm:cxn modelId="{583AE91B-7F60-3249-9673-E340EF18B8D4}" type="presOf" srcId="{5A0D4CF2-977D-0A4F-B4E6-D9FD65FBE5B4}" destId="{24A5B122-6746-A148-BD3C-970322CA1D10}" srcOrd="0" destOrd="0" presId="urn:microsoft.com/office/officeart/2008/layout/RadialCluster"/>
    <dgm:cxn modelId="{DD8DE928-E04C-DB41-B57A-123CA057274D}" srcId="{996698B7-DF08-F24F-B9B9-144C1A35C9E2}" destId="{48F1B54C-BF8C-0346-A947-0269C04B5328}" srcOrd="1" destOrd="0" parTransId="{2EB9F63E-3640-FB4A-BC05-C24DDE229739}" sibTransId="{80A6B177-E8B7-7642-AD1E-0FEF789B8D37}"/>
    <dgm:cxn modelId="{31ACCD31-2A65-E241-BAA2-DE6301A8B410}" srcId="{5BDF3E66-FEF7-AE4E-ADC7-2ED0C2B1BF5D}" destId="{AA545F79-D503-5B47-8C58-C87928F63617}" srcOrd="2" destOrd="0" parTransId="{6577914F-F349-8048-AAA4-81A46410F944}" sibTransId="{D5008150-31F3-0943-8E90-8B9674B44B97}"/>
    <dgm:cxn modelId="{06E9A53B-6DB0-7A44-AC5F-11030F4CD268}" type="presOf" srcId="{4941B6E6-31EE-8449-A477-26BA1EE8BEE2}" destId="{B9B99204-C972-1F44-9F29-2CEDEA1D1F72}" srcOrd="0" destOrd="0" presId="urn:microsoft.com/office/officeart/2008/layout/RadialCluster"/>
    <dgm:cxn modelId="{3E04F15F-25DE-2041-8004-67F1087D8499}" type="presOf" srcId="{47951EBE-E687-A946-92F1-524DD8B1D35E}" destId="{93C1DE33-8F14-4449-8F3E-5917FB0A70F9}" srcOrd="0" destOrd="0" presId="urn:microsoft.com/office/officeart/2008/layout/RadialCluster"/>
    <dgm:cxn modelId="{B2236661-5C2A-2E4B-8119-FBB3BEA12045}" type="presOf" srcId="{5F0E4908-F5AB-8949-8D74-F18BD9FB7ED1}" destId="{D5721AEC-A37E-504C-B691-FAA93FE1ACE7}" srcOrd="0" destOrd="0" presId="urn:microsoft.com/office/officeart/2008/layout/RadialCluster"/>
    <dgm:cxn modelId="{BBB76465-3A46-5D48-BEED-5E41DC23AF75}" type="presOf" srcId="{42E55640-6049-8946-B98D-4C948E026038}" destId="{347561CE-AD09-F04F-8A2E-2E08F43160C0}" srcOrd="0" destOrd="0" presId="urn:microsoft.com/office/officeart/2008/layout/RadialCluster"/>
    <dgm:cxn modelId="{0306A24F-78B2-E644-AA8D-B2E17294249F}" srcId="{5BDF3E66-FEF7-AE4E-ADC7-2ED0C2B1BF5D}" destId="{FD318D15-468F-3C46-9850-009661566C9E}" srcOrd="7" destOrd="0" parTransId="{D6789848-716E-2E41-9BC0-0B788C9E89A9}" sibTransId="{7B82F773-D97F-DA48-A817-38FD93B45196}"/>
    <dgm:cxn modelId="{57276971-5AAC-384E-92A6-587DCAC65CAC}" srcId="{996698B7-DF08-F24F-B9B9-144C1A35C9E2}" destId="{5BDF3E66-FEF7-AE4E-ADC7-2ED0C2B1BF5D}" srcOrd="0" destOrd="0" parTransId="{A1238360-DD87-7945-A745-0CCD7D7862AD}" sibTransId="{795ED129-6F1A-0047-9960-B8BF401B65FC}"/>
    <dgm:cxn modelId="{482BD875-DD72-C242-9F66-A4CE74474830}" type="presOf" srcId="{246E7E9B-C5E3-0D4E-A12A-0EFEBAA91467}" destId="{B2F5789D-3703-0041-AFE3-FCAD0D969AB9}" srcOrd="0" destOrd="0" presId="urn:microsoft.com/office/officeart/2008/layout/RadialCluster"/>
    <dgm:cxn modelId="{CB658A58-DBF5-6D4B-828A-A2367FBD93AD}" srcId="{5BDF3E66-FEF7-AE4E-ADC7-2ED0C2B1BF5D}" destId="{5A0D4CF2-977D-0A4F-B4E6-D9FD65FBE5B4}" srcOrd="4" destOrd="0" parTransId="{47951EBE-E687-A946-92F1-524DD8B1D35E}" sibTransId="{6F258EA0-6E1D-9248-BCA1-84EF3DD0EF02}"/>
    <dgm:cxn modelId="{59ECC28B-A606-0849-B236-CBB68A5C49A4}" type="presOf" srcId="{72A48FB0-C8CB-EE4C-86AB-4563DF444CA9}" destId="{A1EA581E-E9E2-944B-9927-DE20582DD74E}" srcOrd="0" destOrd="0" presId="urn:microsoft.com/office/officeart/2008/layout/RadialCluster"/>
    <dgm:cxn modelId="{6A99DE8D-48E2-394D-9282-5EBC930F4B3B}" srcId="{5BDF3E66-FEF7-AE4E-ADC7-2ED0C2B1BF5D}" destId="{246E7E9B-C5E3-0D4E-A12A-0EFEBAA91467}" srcOrd="3" destOrd="0" parTransId="{14075F76-D1FF-9841-BC75-842516B3C6E0}" sibTransId="{DBDBCDB1-565E-8C4D-8DA1-A29A9C9CFA56}"/>
    <dgm:cxn modelId="{3CDC1F94-1154-3449-9350-9F0F6592AC11}" type="presOf" srcId="{7F06539A-478B-484D-B147-3AC50B1F9B98}" destId="{F1D0924D-07FC-0F44-8632-D77DF73A95A5}" srcOrd="0" destOrd="0" presId="urn:microsoft.com/office/officeart/2008/layout/RadialCluster"/>
    <dgm:cxn modelId="{0644F2A0-AD3F-4068-AF81-6EC20BE92B02}" srcId="{5BDF3E66-FEF7-AE4E-ADC7-2ED0C2B1BF5D}" destId="{CF972F7B-1B29-114C-BBA2-CA9EC0BB4096}" srcOrd="6" destOrd="0" parTransId="{EE4650A6-79E5-4145-BDA3-D8AB73650AA3}" sibTransId="{BE536285-AAB6-234B-9C5A-8FCC9723B7B4}"/>
    <dgm:cxn modelId="{C9762EA8-63B9-0648-AAD2-8E7052CE236E}" type="presOf" srcId="{AA545F79-D503-5B47-8C58-C87928F63617}" destId="{023BA068-E1DD-8C47-8437-7516F3B8A1BB}" srcOrd="0" destOrd="0" presId="urn:microsoft.com/office/officeart/2008/layout/RadialCluster"/>
    <dgm:cxn modelId="{89A1CBAB-B6E6-214D-A647-8946D4637729}" type="presOf" srcId="{5BDF3E66-FEF7-AE4E-ADC7-2ED0C2B1BF5D}" destId="{28FAEDC9-C51C-3F46-8572-680627FE7884}" srcOrd="0" destOrd="0" presId="urn:microsoft.com/office/officeart/2008/layout/RadialCluster"/>
    <dgm:cxn modelId="{EF046CB6-77D8-2D48-AACB-F7F097C88D13}" srcId="{5BDF3E66-FEF7-AE4E-ADC7-2ED0C2B1BF5D}" destId="{5F0E4908-F5AB-8949-8D74-F18BD9FB7ED1}" srcOrd="5" destOrd="0" parTransId="{42E55640-6049-8946-B98D-4C948E026038}" sibTransId="{2A03A9AB-7DAD-884E-9266-E7BC0EB4B218}"/>
    <dgm:cxn modelId="{FFFF03C6-00B6-D944-B6FB-624105BAAC86}" type="presOf" srcId="{6577914F-F349-8048-AAA4-81A46410F944}" destId="{E2FF2188-ADEA-B74E-8321-5CCCD4C12699}" srcOrd="0" destOrd="0" presId="urn:microsoft.com/office/officeart/2008/layout/RadialCluster"/>
    <dgm:cxn modelId="{4C789EE0-E88B-0142-9F6C-07BE5945F091}" type="presOf" srcId="{32C912EF-7F1C-684D-B08A-5B0E2431B068}" destId="{5C143488-28BE-BF47-BCB2-39C0B480305E}" srcOrd="0" destOrd="0" presId="urn:microsoft.com/office/officeart/2008/layout/RadialCluster"/>
    <dgm:cxn modelId="{FDACF0E0-6DED-4075-A24E-9BCA7D1D3EC7}" type="presOf" srcId="{EE4650A6-79E5-4145-BDA3-D8AB73650AA3}" destId="{F2822FED-FEBC-C34B-BB18-BE6B8E423887}" srcOrd="0" destOrd="0" presId="urn:microsoft.com/office/officeart/2008/layout/RadialCluster"/>
    <dgm:cxn modelId="{DCA8F1ED-241D-E242-948B-DF60634B9548}" srcId="{5BDF3E66-FEF7-AE4E-ADC7-2ED0C2B1BF5D}" destId="{7F06539A-478B-484D-B147-3AC50B1F9B98}" srcOrd="1" destOrd="0" parTransId="{32C912EF-7F1C-684D-B08A-5B0E2431B068}" sibTransId="{31330709-0CE5-EF4B-A573-C9D8DD9A8471}"/>
    <dgm:cxn modelId="{6DF8B5F7-929D-A944-98B1-19BDC51E01F8}" type="presOf" srcId="{996698B7-DF08-F24F-B9B9-144C1A35C9E2}" destId="{13349623-00B3-0C47-BB56-0DC7AB54A741}" srcOrd="0" destOrd="0" presId="urn:microsoft.com/office/officeart/2008/layout/RadialCluster"/>
    <dgm:cxn modelId="{24F72800-6BAC-CE4A-9D83-DC968E6F4F36}" type="presParOf" srcId="{13349623-00B3-0C47-BB56-0DC7AB54A741}" destId="{86701926-574E-874D-BCB6-324509FF4581}" srcOrd="0" destOrd="0" presId="urn:microsoft.com/office/officeart/2008/layout/RadialCluster"/>
    <dgm:cxn modelId="{DFA67863-49E9-CD40-9467-CE5CF59242A1}" type="presParOf" srcId="{86701926-574E-874D-BCB6-324509FF4581}" destId="{28FAEDC9-C51C-3F46-8572-680627FE7884}" srcOrd="0" destOrd="0" presId="urn:microsoft.com/office/officeart/2008/layout/RadialCluster"/>
    <dgm:cxn modelId="{435014BC-F15C-5B41-84CF-F4476079CB61}" type="presParOf" srcId="{86701926-574E-874D-BCB6-324509FF4581}" destId="{B9B99204-C972-1F44-9F29-2CEDEA1D1F72}" srcOrd="1" destOrd="0" presId="urn:microsoft.com/office/officeart/2008/layout/RadialCluster"/>
    <dgm:cxn modelId="{322B805D-25E7-C143-978A-A1D268CDD1DC}" type="presParOf" srcId="{86701926-574E-874D-BCB6-324509FF4581}" destId="{A1EA581E-E9E2-944B-9927-DE20582DD74E}" srcOrd="2" destOrd="0" presId="urn:microsoft.com/office/officeart/2008/layout/RadialCluster"/>
    <dgm:cxn modelId="{389DFA0E-3FC5-314D-B69D-9417252320CA}" type="presParOf" srcId="{86701926-574E-874D-BCB6-324509FF4581}" destId="{5C143488-28BE-BF47-BCB2-39C0B480305E}" srcOrd="3" destOrd="0" presId="urn:microsoft.com/office/officeart/2008/layout/RadialCluster"/>
    <dgm:cxn modelId="{95CE7C8A-A387-7F4B-9354-1D63CFB6C54C}" type="presParOf" srcId="{86701926-574E-874D-BCB6-324509FF4581}" destId="{F1D0924D-07FC-0F44-8632-D77DF73A95A5}" srcOrd="4" destOrd="0" presId="urn:microsoft.com/office/officeart/2008/layout/RadialCluster"/>
    <dgm:cxn modelId="{CC0A6660-038F-C642-9B31-F115E5C1CE3D}" type="presParOf" srcId="{86701926-574E-874D-BCB6-324509FF4581}" destId="{E2FF2188-ADEA-B74E-8321-5CCCD4C12699}" srcOrd="5" destOrd="0" presId="urn:microsoft.com/office/officeart/2008/layout/RadialCluster"/>
    <dgm:cxn modelId="{2220BD13-8E95-F149-86C9-1AAD52B5C216}" type="presParOf" srcId="{86701926-574E-874D-BCB6-324509FF4581}" destId="{023BA068-E1DD-8C47-8437-7516F3B8A1BB}" srcOrd="6" destOrd="0" presId="urn:microsoft.com/office/officeart/2008/layout/RadialCluster"/>
    <dgm:cxn modelId="{6B142D6D-1927-2F4A-BA56-1A94B0903B88}" type="presParOf" srcId="{86701926-574E-874D-BCB6-324509FF4581}" destId="{2398C268-B6F9-CC4E-A2F6-2B4C156FBF8A}" srcOrd="7" destOrd="0" presId="urn:microsoft.com/office/officeart/2008/layout/RadialCluster"/>
    <dgm:cxn modelId="{7504FC76-F1EF-8F42-8B3F-C60B37DEB141}" type="presParOf" srcId="{86701926-574E-874D-BCB6-324509FF4581}" destId="{B2F5789D-3703-0041-AFE3-FCAD0D969AB9}" srcOrd="8" destOrd="0" presId="urn:microsoft.com/office/officeart/2008/layout/RadialCluster"/>
    <dgm:cxn modelId="{65C83895-B126-1345-9A84-FE0505027174}" type="presParOf" srcId="{86701926-574E-874D-BCB6-324509FF4581}" destId="{93C1DE33-8F14-4449-8F3E-5917FB0A70F9}" srcOrd="9" destOrd="0" presId="urn:microsoft.com/office/officeart/2008/layout/RadialCluster"/>
    <dgm:cxn modelId="{B8266A16-B186-404E-9AFD-59490B649F62}" type="presParOf" srcId="{86701926-574E-874D-BCB6-324509FF4581}" destId="{24A5B122-6746-A148-BD3C-970322CA1D10}" srcOrd="10" destOrd="0" presId="urn:microsoft.com/office/officeart/2008/layout/RadialCluster"/>
    <dgm:cxn modelId="{81B554CA-5489-C140-8C19-F457347650B5}" type="presParOf" srcId="{86701926-574E-874D-BCB6-324509FF4581}" destId="{347561CE-AD09-F04F-8A2E-2E08F43160C0}" srcOrd="11" destOrd="0" presId="urn:microsoft.com/office/officeart/2008/layout/RadialCluster"/>
    <dgm:cxn modelId="{699E5CF6-E4C7-4141-B303-A8573CDA0B04}" type="presParOf" srcId="{86701926-574E-874D-BCB6-324509FF4581}" destId="{D5721AEC-A37E-504C-B691-FAA93FE1ACE7}" srcOrd="12" destOrd="0" presId="urn:microsoft.com/office/officeart/2008/layout/RadialCluster"/>
    <dgm:cxn modelId="{AE5B147E-F213-43E0-A1FA-B153E80446C1}" type="presParOf" srcId="{86701926-574E-874D-BCB6-324509FF4581}" destId="{F2822FED-FEBC-C34B-BB18-BE6B8E423887}" srcOrd="13" destOrd="0" presId="urn:microsoft.com/office/officeart/2008/layout/RadialCluster"/>
    <dgm:cxn modelId="{7589F3B3-3027-478F-B9FB-AFFF82F02F3E}" type="presParOf" srcId="{86701926-574E-874D-BCB6-324509FF4581}" destId="{7DFFA3A6-25CE-5142-8381-8C9CE1EDAC6E}"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AEDC9-C51C-3F46-8572-680627FE7884}">
      <dsp:nvSpPr>
        <dsp:cNvPr id="0" name=""/>
        <dsp:cNvSpPr/>
      </dsp:nvSpPr>
      <dsp:spPr>
        <a:xfrm>
          <a:off x="4797536" y="2419416"/>
          <a:ext cx="1564171" cy="819319"/>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de-DE" sz="1800" kern="1200">
              <a:latin typeface="Arial" panose="020B0604020202020204" pitchFamily="34" charset="0"/>
              <a:cs typeface="Arial" panose="020B0604020202020204" pitchFamily="34" charset="0"/>
            </a:rPr>
            <a:t>Kriterien</a:t>
          </a:r>
        </a:p>
      </dsp:txBody>
      <dsp:txXfrm>
        <a:off x="4837532" y="2459412"/>
        <a:ext cx="1484179" cy="739327"/>
      </dsp:txXfrm>
    </dsp:sp>
    <dsp:sp modelId="{B9B99204-C972-1F44-9F29-2CEDEA1D1F72}">
      <dsp:nvSpPr>
        <dsp:cNvPr id="0" name=""/>
        <dsp:cNvSpPr/>
      </dsp:nvSpPr>
      <dsp:spPr>
        <a:xfrm rot="16200000">
          <a:off x="4828934" y="1668728"/>
          <a:ext cx="1501374" cy="0"/>
        </a:xfrm>
        <a:custGeom>
          <a:avLst/>
          <a:gdLst/>
          <a:ahLst/>
          <a:cxnLst/>
          <a:rect l="0" t="0" r="0" b="0"/>
          <a:pathLst>
            <a:path>
              <a:moveTo>
                <a:pt x="0" y="0"/>
              </a:moveTo>
              <a:lnTo>
                <a:pt x="1501374"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A1EA581E-E9E2-944B-9927-DE20582DD74E}">
      <dsp:nvSpPr>
        <dsp:cNvPr id="0" name=""/>
        <dsp:cNvSpPr/>
      </dsp:nvSpPr>
      <dsp:spPr>
        <a:xfrm>
          <a:off x="4787622" y="284929"/>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Relevanz für Zielgruppe</a:t>
          </a:r>
        </a:p>
      </dsp:txBody>
      <dsp:txXfrm>
        <a:off x="4818528" y="315835"/>
        <a:ext cx="1522186" cy="571299"/>
      </dsp:txXfrm>
    </dsp:sp>
    <dsp:sp modelId="{5C143488-28BE-BF47-BCB2-39C0B480305E}">
      <dsp:nvSpPr>
        <dsp:cNvPr id="0" name=""/>
        <dsp:cNvSpPr/>
      </dsp:nvSpPr>
      <dsp:spPr>
        <a:xfrm rot="19285714">
          <a:off x="5977380" y="2088084"/>
          <a:ext cx="1062831" cy="0"/>
        </a:xfrm>
        <a:custGeom>
          <a:avLst/>
          <a:gdLst/>
          <a:ahLst/>
          <a:cxnLst/>
          <a:rect l="0" t="0" r="0" b="0"/>
          <a:pathLst>
            <a:path>
              <a:moveTo>
                <a:pt x="0" y="0"/>
              </a:moveTo>
              <a:lnTo>
                <a:pt x="1062831"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1D0924D-07FC-0F44-8632-D77DF73A95A5}">
      <dsp:nvSpPr>
        <dsp:cNvPr id="0" name=""/>
        <dsp:cNvSpPr/>
      </dsp:nvSpPr>
      <dsp:spPr>
        <a:xfrm>
          <a:off x="6529223" y="1123640"/>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Reproduzierbarkeit</a:t>
          </a:r>
        </a:p>
      </dsp:txBody>
      <dsp:txXfrm>
        <a:off x="6560129" y="1154546"/>
        <a:ext cx="1522186" cy="571299"/>
      </dsp:txXfrm>
    </dsp:sp>
    <dsp:sp modelId="{E2FF2188-ADEA-B74E-8321-5CCCD4C12699}">
      <dsp:nvSpPr>
        <dsp:cNvPr id="0" name=""/>
        <dsp:cNvSpPr/>
      </dsp:nvSpPr>
      <dsp:spPr>
        <a:xfrm rot="1439223">
          <a:off x="6329652" y="3327960"/>
          <a:ext cx="742326" cy="0"/>
        </a:xfrm>
        <a:custGeom>
          <a:avLst/>
          <a:gdLst/>
          <a:ahLst/>
          <a:cxnLst/>
          <a:rect l="0" t="0" r="0" b="0"/>
          <a:pathLst>
            <a:path>
              <a:moveTo>
                <a:pt x="0" y="0"/>
              </a:moveTo>
              <a:lnTo>
                <a:pt x="742326"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023BA068-E1DD-8C47-8437-7516F3B8A1BB}">
      <dsp:nvSpPr>
        <dsp:cNvPr id="0" name=""/>
        <dsp:cNvSpPr/>
      </dsp:nvSpPr>
      <dsp:spPr>
        <a:xfrm>
          <a:off x="6959354" y="3478849"/>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Prozesse außerhalb des DRK Standards</a:t>
          </a:r>
        </a:p>
      </dsp:txBody>
      <dsp:txXfrm>
        <a:off x="6990260" y="3509755"/>
        <a:ext cx="1522186" cy="571299"/>
      </dsp:txXfrm>
    </dsp:sp>
    <dsp:sp modelId="{2398C268-B6F9-CC4E-A2F6-2B4C156FBF8A}">
      <dsp:nvSpPr>
        <dsp:cNvPr id="0" name=""/>
        <dsp:cNvSpPr/>
      </dsp:nvSpPr>
      <dsp:spPr>
        <a:xfrm rot="3397927">
          <a:off x="5508414" y="3871613"/>
          <a:ext cx="1515591" cy="0"/>
        </a:xfrm>
        <a:custGeom>
          <a:avLst/>
          <a:gdLst/>
          <a:ahLst/>
          <a:cxnLst/>
          <a:rect l="0" t="0" r="0" b="0"/>
          <a:pathLst>
            <a:path>
              <a:moveTo>
                <a:pt x="0" y="0"/>
              </a:moveTo>
              <a:lnTo>
                <a:pt x="1515591"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2F5789D-3703-0041-AFE3-FCAD0D969AB9}">
      <dsp:nvSpPr>
        <dsp:cNvPr id="0" name=""/>
        <dsp:cNvSpPr/>
      </dsp:nvSpPr>
      <dsp:spPr>
        <a:xfrm>
          <a:off x="6099484" y="4504491"/>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Institutionelle Problemlösungen</a:t>
          </a:r>
        </a:p>
      </dsp:txBody>
      <dsp:txXfrm>
        <a:off x="6130390" y="4535397"/>
        <a:ext cx="1522186" cy="571299"/>
      </dsp:txXfrm>
    </dsp:sp>
    <dsp:sp modelId="{93C1DE33-8F14-4449-8F3E-5917FB0A70F9}">
      <dsp:nvSpPr>
        <dsp:cNvPr id="0" name=""/>
        <dsp:cNvSpPr/>
      </dsp:nvSpPr>
      <dsp:spPr>
        <a:xfrm rot="6942857">
          <a:off x="4363170" y="3879122"/>
          <a:ext cx="1421551" cy="0"/>
        </a:xfrm>
        <a:custGeom>
          <a:avLst/>
          <a:gdLst/>
          <a:ahLst/>
          <a:cxnLst/>
          <a:rect l="0" t="0" r="0" b="0"/>
          <a:pathLst>
            <a:path>
              <a:moveTo>
                <a:pt x="0" y="0"/>
              </a:moveTo>
              <a:lnTo>
                <a:pt x="1421551"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4A5B122-6746-A148-BD3C-970322CA1D10}">
      <dsp:nvSpPr>
        <dsp:cNvPr id="0" name=""/>
        <dsp:cNvSpPr/>
      </dsp:nvSpPr>
      <dsp:spPr>
        <a:xfrm>
          <a:off x="3821107" y="4519509"/>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Soziale Problemlösung</a:t>
          </a:r>
        </a:p>
      </dsp:txBody>
      <dsp:txXfrm>
        <a:off x="3852013" y="4550415"/>
        <a:ext cx="1522186" cy="571299"/>
      </dsp:txXfrm>
    </dsp:sp>
    <dsp:sp modelId="{347561CE-AD09-F04F-8A2E-2E08F43160C0}">
      <dsp:nvSpPr>
        <dsp:cNvPr id="0" name=""/>
        <dsp:cNvSpPr/>
      </dsp:nvSpPr>
      <dsp:spPr>
        <a:xfrm rot="9273821">
          <a:off x="4062932" y="3366839"/>
          <a:ext cx="772022" cy="0"/>
        </a:xfrm>
        <a:custGeom>
          <a:avLst/>
          <a:gdLst/>
          <a:ahLst/>
          <a:cxnLst/>
          <a:rect l="0" t="0" r="0" b="0"/>
          <a:pathLst>
            <a:path>
              <a:moveTo>
                <a:pt x="0" y="0"/>
              </a:moveTo>
              <a:lnTo>
                <a:pt x="772022" y="0"/>
              </a:lnTo>
            </a:path>
          </a:pathLst>
        </a:custGeom>
        <a:noFill/>
        <a:ln w="34925"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5721AEC-A37E-504C-B691-FAA93FE1ACE7}">
      <dsp:nvSpPr>
        <dsp:cNvPr id="0" name=""/>
        <dsp:cNvSpPr/>
      </dsp:nvSpPr>
      <dsp:spPr>
        <a:xfrm>
          <a:off x="2624775" y="3532634"/>
          <a:ext cx="1619999"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de-DE" sz="1100" kern="1200">
              <a:latin typeface="Arial" panose="020B0604020202020204" pitchFamily="34" charset="0"/>
              <a:cs typeface="Arial" panose="020B0604020202020204" pitchFamily="34" charset="0"/>
            </a:rPr>
            <a:t>Geschäftsfeldbezogene Problemlösung</a:t>
          </a:r>
        </a:p>
      </dsp:txBody>
      <dsp:txXfrm>
        <a:off x="2655681" y="3563540"/>
        <a:ext cx="1558187" cy="571299"/>
      </dsp:txXfrm>
    </dsp:sp>
    <dsp:sp modelId="{F2822FED-FEBC-C34B-BB18-BE6B8E423887}">
      <dsp:nvSpPr>
        <dsp:cNvPr id="0" name=""/>
        <dsp:cNvSpPr/>
      </dsp:nvSpPr>
      <dsp:spPr>
        <a:xfrm rot="13012920">
          <a:off x="4060605" y="2094953"/>
          <a:ext cx="1081236" cy="0"/>
        </a:xfrm>
        <a:custGeom>
          <a:avLst/>
          <a:gdLst/>
          <a:ahLst/>
          <a:cxnLst/>
          <a:rect l="0" t="0" r="0" b="0"/>
          <a:pathLst>
            <a:path>
              <a:moveTo>
                <a:pt x="0" y="0"/>
              </a:moveTo>
              <a:lnTo>
                <a:pt x="1081236" y="0"/>
              </a:lnTo>
            </a:path>
          </a:pathLst>
        </a:custGeom>
        <a:noFill/>
        <a:ln w="34925"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7DFFA3A6-25CE-5142-8381-8C9CE1EDAC6E}">
      <dsp:nvSpPr>
        <dsp:cNvPr id="0" name=""/>
        <dsp:cNvSpPr/>
      </dsp:nvSpPr>
      <dsp:spPr>
        <a:xfrm>
          <a:off x="2954909" y="1137379"/>
          <a:ext cx="1583998" cy="633111"/>
        </a:xfrm>
        <a:prstGeom prst="roundRect">
          <a:avLst/>
        </a:prstGeom>
        <a:solidFill>
          <a:srgbClr val="E600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Technische Problemlösungen</a:t>
          </a:r>
        </a:p>
      </dsp:txBody>
      <dsp:txXfrm>
        <a:off x="2985815" y="1168285"/>
        <a:ext cx="1522186" cy="57129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10917-CB42-404A-BF02-650F3F142337}" type="datetimeFigureOut">
              <a:rPr lang="de-DE" smtClean="0"/>
              <a:t>08.06.2021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D9CD6-836D-47FC-8E2C-8302224F0527}" type="slidenum">
              <a:rPr lang="de-DE" smtClean="0"/>
              <a:t>‹Nr.›</a:t>
            </a:fld>
            <a:endParaRPr lang="de-DE"/>
          </a:p>
        </p:txBody>
      </p:sp>
    </p:spTree>
    <p:extLst>
      <p:ext uri="{BB962C8B-B14F-4D97-AF65-F5344CB8AC3E}">
        <p14:creationId xmlns:p14="http://schemas.microsoft.com/office/powerpoint/2010/main" val="32965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fontAlgn="base"/>
            <a:r>
              <a:rPr lang="de-DE" sz="1200" dirty="0"/>
              <a:t>Technische Problemlösung: Nutzung neuer Technologien (Virtual Reality, KI, etc.) </a:t>
            </a:r>
          </a:p>
          <a:p>
            <a:pPr fontAlgn="base"/>
            <a:r>
              <a:rPr lang="de-DE" sz="1200" dirty="0"/>
              <a:t>Organisationale Problemlösung: Digitalstrategieentwicklung, Agile Arbeitsweisen, Arbeitsumgebungen, die innovativ sind (z.B. New Work, Kollaboration digital)</a:t>
            </a:r>
          </a:p>
          <a:p>
            <a:pPr fontAlgn="base"/>
            <a:r>
              <a:rPr lang="de-DE" sz="1200" dirty="0"/>
              <a:t>Geschäftsfeldbezogene Problemlösung: Erschließung neuer Geschäftsfelder durch Innovationen </a:t>
            </a:r>
          </a:p>
          <a:p>
            <a:pPr fontAlgn="base"/>
            <a:r>
              <a:rPr lang="de-DE" sz="1200" dirty="0"/>
              <a:t>Institutionelle Problemlösung: Innovationsökosysteme (Beispielprojekte DRK: Social Innovation Community, Netzwerk Digitale Wohlfahrt )</a:t>
            </a:r>
          </a:p>
          <a:p>
            <a:pPr fontAlgn="base"/>
            <a:r>
              <a:rPr lang="de-DE" sz="1200" dirty="0"/>
              <a:t>Soziale Problemlösung: Teilhabe am Leben durch innovative Lösungen (Beispielprojekte DRK: </a:t>
            </a:r>
            <a:r>
              <a:rPr lang="de-DE" sz="1200" dirty="0" err="1"/>
              <a:t>Tabletkurse</a:t>
            </a:r>
            <a:r>
              <a:rPr lang="de-DE" sz="1200" dirty="0"/>
              <a:t> von Studierenden für Senior*innen) </a:t>
            </a:r>
          </a:p>
          <a:p>
            <a:pPr fontAlgn="base"/>
            <a:r>
              <a:rPr lang="de-DE" sz="1200" dirty="0"/>
              <a:t>Prozesse, die nicht zu den Standardarbeitsweisen im DRK gehören (z.B. Onlineberatung, Onlineterminvergabe Blutspendedienst) </a:t>
            </a:r>
          </a:p>
          <a:p>
            <a:pPr fontAlgn="base"/>
            <a:r>
              <a:rPr lang="de-DE" sz="1200" dirty="0"/>
              <a:t>Projekte zum pilotieren von gesellschaftlichen Trends im DRK (z.B. Data Science, AAL) </a:t>
            </a:r>
          </a:p>
          <a:p>
            <a:pPr fontAlgn="base"/>
            <a:r>
              <a:rPr lang="de-DE" sz="1200" dirty="0"/>
              <a:t>Reproduzierbarkeit</a:t>
            </a:r>
          </a:p>
          <a:p>
            <a:pPr fontAlgn="base"/>
            <a:r>
              <a:rPr lang="de-DE" sz="1200" dirty="0"/>
              <a:t>Relevanz für Zielgruppe</a:t>
            </a:r>
          </a:p>
          <a:p>
            <a:endParaRPr lang="de-DE" dirty="0"/>
          </a:p>
        </p:txBody>
      </p:sp>
      <p:sp>
        <p:nvSpPr>
          <p:cNvPr id="4" name="Foliennummernplatzhalter 3"/>
          <p:cNvSpPr>
            <a:spLocks noGrp="1"/>
          </p:cNvSpPr>
          <p:nvPr>
            <p:ph type="sldNum" sz="quarter" idx="5"/>
          </p:nvPr>
        </p:nvSpPr>
        <p:spPr/>
        <p:txBody>
          <a:bodyPr/>
          <a:lstStyle/>
          <a:p>
            <a:fld id="{E68D9CD6-836D-47FC-8E2C-8302224F0527}" type="slidenum">
              <a:rPr lang="de-DE" smtClean="0"/>
              <a:t>13</a:t>
            </a:fld>
            <a:endParaRPr lang="de-DE"/>
          </a:p>
        </p:txBody>
      </p:sp>
    </p:spTree>
    <p:extLst>
      <p:ext uri="{BB962C8B-B14F-4D97-AF65-F5344CB8AC3E}">
        <p14:creationId xmlns:p14="http://schemas.microsoft.com/office/powerpoint/2010/main" val="145916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68D9CD6-836D-47FC-8E2C-8302224F0527}" type="slidenum">
              <a:rPr lang="de-DE" smtClean="0"/>
              <a:t>19</a:t>
            </a:fld>
            <a:endParaRPr lang="de-DE"/>
          </a:p>
        </p:txBody>
      </p:sp>
    </p:spTree>
    <p:extLst>
      <p:ext uri="{BB962C8B-B14F-4D97-AF65-F5344CB8AC3E}">
        <p14:creationId xmlns:p14="http://schemas.microsoft.com/office/powerpoint/2010/main" val="313502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68D9CD6-836D-47FC-8E2C-8302224F0527}" type="slidenum">
              <a:rPr lang="de-DE" smtClean="0"/>
              <a:t>23</a:t>
            </a:fld>
            <a:endParaRPr lang="de-DE"/>
          </a:p>
        </p:txBody>
      </p:sp>
    </p:spTree>
    <p:extLst>
      <p:ext uri="{BB962C8B-B14F-4D97-AF65-F5344CB8AC3E}">
        <p14:creationId xmlns:p14="http://schemas.microsoft.com/office/powerpoint/2010/main" val="392153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137735-6A7F-401A-B8EC-4BE191B737D7}"/>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de-DE"/>
              <a:t>Mastertitelformat bearbeiten</a:t>
            </a:r>
          </a:p>
        </p:txBody>
      </p:sp>
      <p:sp>
        <p:nvSpPr>
          <p:cNvPr id="3" name="Untertitel 2">
            <a:extLst>
              <a:ext uri="{FF2B5EF4-FFF2-40B4-BE49-F238E27FC236}">
                <a16:creationId xmlns:a16="http://schemas.microsoft.com/office/drawing/2014/main" id="{BAD5E1D0-4C90-4970-821C-6D6023E825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6" name="Foliennummernplatzhalter 5">
            <a:extLst>
              <a:ext uri="{FF2B5EF4-FFF2-40B4-BE49-F238E27FC236}">
                <a16:creationId xmlns:a16="http://schemas.microsoft.com/office/drawing/2014/main" id="{6A3C3639-E00F-44EC-BD25-D9746CD5BF49}"/>
              </a:ext>
            </a:extLst>
          </p:cNvPr>
          <p:cNvSpPr>
            <a:spLocks noGrp="1"/>
          </p:cNvSpPr>
          <p:nvPr>
            <p:ph type="sldNum" sz="quarter" idx="12"/>
          </p:nvPr>
        </p:nvSpPr>
        <p:spPr/>
        <p:txBody>
          <a:bodyPr/>
          <a:lstStyle/>
          <a:p>
            <a:fld id="{AB74C714-693D-4BC6-BA98-0C3A39EC39AB}" type="slidenum">
              <a:rPr lang="de-DE" smtClean="0"/>
              <a:t>‹Nr.›</a:t>
            </a:fld>
            <a:endParaRPr lang="de-DE"/>
          </a:p>
        </p:txBody>
      </p:sp>
    </p:spTree>
    <p:extLst>
      <p:ext uri="{BB962C8B-B14F-4D97-AF65-F5344CB8AC3E}">
        <p14:creationId xmlns:p14="http://schemas.microsoft.com/office/powerpoint/2010/main" val="103024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33ABD-E51F-48DB-A6F7-E9834D9B2AF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201D459-9953-4C23-8E85-074394E46F4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a:extLst>
              <a:ext uri="{FF2B5EF4-FFF2-40B4-BE49-F238E27FC236}">
                <a16:creationId xmlns:a16="http://schemas.microsoft.com/office/drawing/2014/main" id="{90127FBD-2F65-4FD8-AE2A-5B298EAED195}"/>
              </a:ext>
            </a:extLst>
          </p:cNvPr>
          <p:cNvSpPr>
            <a:spLocks noGrp="1"/>
          </p:cNvSpPr>
          <p:nvPr>
            <p:ph type="sldNum" sz="quarter" idx="12"/>
          </p:nvPr>
        </p:nvSpPr>
        <p:spPr/>
        <p:txBody>
          <a:bodyPr/>
          <a:lstStyle/>
          <a:p>
            <a:fld id="{AB74C714-693D-4BC6-BA98-0C3A39EC39AB}" type="slidenum">
              <a:rPr lang="de-DE" smtClean="0"/>
              <a:t>‹Nr.›</a:t>
            </a:fld>
            <a:endParaRPr lang="de-DE"/>
          </a:p>
        </p:txBody>
      </p:sp>
    </p:spTree>
    <p:extLst>
      <p:ext uri="{BB962C8B-B14F-4D97-AF65-F5344CB8AC3E}">
        <p14:creationId xmlns:p14="http://schemas.microsoft.com/office/powerpoint/2010/main" val="160229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B47D0-0FC4-4BCC-801E-80520672E57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28E62BA-9E5E-44D0-9906-A70052E9C9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6" name="Foliennummernplatzhalter 5">
            <a:extLst>
              <a:ext uri="{FF2B5EF4-FFF2-40B4-BE49-F238E27FC236}">
                <a16:creationId xmlns:a16="http://schemas.microsoft.com/office/drawing/2014/main" id="{DCBE9F49-C330-47B2-9347-539FCEB32750}"/>
              </a:ext>
            </a:extLst>
          </p:cNvPr>
          <p:cNvSpPr>
            <a:spLocks noGrp="1"/>
          </p:cNvSpPr>
          <p:nvPr>
            <p:ph type="sldNum" sz="quarter" idx="12"/>
          </p:nvPr>
        </p:nvSpPr>
        <p:spPr/>
        <p:txBody>
          <a:bodyPr/>
          <a:lstStyle/>
          <a:p>
            <a:fld id="{AB74C714-693D-4BC6-BA98-0C3A39EC39AB}" type="slidenum">
              <a:rPr lang="de-DE" smtClean="0"/>
              <a:t>‹Nr.›</a:t>
            </a:fld>
            <a:endParaRPr lang="de-DE"/>
          </a:p>
        </p:txBody>
      </p:sp>
    </p:spTree>
    <p:extLst>
      <p:ext uri="{BB962C8B-B14F-4D97-AF65-F5344CB8AC3E}">
        <p14:creationId xmlns:p14="http://schemas.microsoft.com/office/powerpoint/2010/main" val="2524996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ACA387-501A-42FB-ADB0-B74266F2C030}"/>
              </a:ext>
            </a:extLst>
          </p:cNvPr>
          <p:cNvSpPr>
            <a:spLocks noGrp="1"/>
          </p:cNvSpPr>
          <p:nvPr>
            <p:ph type="title"/>
          </p:nvPr>
        </p:nvSpPr>
        <p:spPr/>
        <p:txBody>
          <a:bodyPr/>
          <a:lstStyle/>
          <a:p>
            <a:r>
              <a:rPr lang="de-DE"/>
              <a:t>Mastertitelformat bearbeiten</a:t>
            </a:r>
          </a:p>
        </p:txBody>
      </p:sp>
      <p:sp>
        <p:nvSpPr>
          <p:cNvPr id="5" name="Foliennummernplatzhalter 4">
            <a:extLst>
              <a:ext uri="{FF2B5EF4-FFF2-40B4-BE49-F238E27FC236}">
                <a16:creationId xmlns:a16="http://schemas.microsoft.com/office/drawing/2014/main" id="{A46A953D-8A8D-4DED-A697-2FDFAF387E13}"/>
              </a:ext>
            </a:extLst>
          </p:cNvPr>
          <p:cNvSpPr>
            <a:spLocks noGrp="1"/>
          </p:cNvSpPr>
          <p:nvPr>
            <p:ph type="sldNum" sz="quarter" idx="12"/>
          </p:nvPr>
        </p:nvSpPr>
        <p:spPr/>
        <p:txBody>
          <a:bodyPr/>
          <a:lstStyle/>
          <a:p>
            <a:fld id="{AB74C714-693D-4BC6-BA98-0C3A39EC39AB}" type="slidenum">
              <a:rPr lang="de-DE" smtClean="0"/>
              <a:t>‹Nr.›</a:t>
            </a:fld>
            <a:endParaRPr lang="de-DE"/>
          </a:p>
        </p:txBody>
      </p:sp>
    </p:spTree>
    <p:extLst>
      <p:ext uri="{BB962C8B-B14F-4D97-AF65-F5344CB8AC3E}">
        <p14:creationId xmlns:p14="http://schemas.microsoft.com/office/powerpoint/2010/main" val="22448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0C357C2-1A54-4852-B921-784E285E6622}"/>
              </a:ext>
            </a:extLst>
          </p:cNvPr>
          <p:cNvSpPr>
            <a:spLocks noGrp="1"/>
          </p:cNvSpPr>
          <p:nvPr>
            <p:ph type="sldNum" sz="quarter" idx="12"/>
          </p:nvPr>
        </p:nvSpPr>
        <p:spPr/>
        <p:txBody>
          <a:bodyPr/>
          <a:lstStyle/>
          <a:p>
            <a:fld id="{AB74C714-693D-4BC6-BA98-0C3A39EC39AB}" type="slidenum">
              <a:rPr lang="de-DE" smtClean="0"/>
              <a:t>‹Nr.›</a:t>
            </a:fld>
            <a:endParaRPr lang="de-DE"/>
          </a:p>
        </p:txBody>
      </p:sp>
    </p:spTree>
    <p:extLst>
      <p:ext uri="{BB962C8B-B14F-4D97-AF65-F5344CB8AC3E}">
        <p14:creationId xmlns:p14="http://schemas.microsoft.com/office/powerpoint/2010/main" val="3160461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A9D144-6283-4773-896A-BAF33C199EF3}"/>
              </a:ext>
            </a:extLst>
          </p:cNvPr>
          <p:cNvSpPr>
            <a:spLocks noGrp="1"/>
          </p:cNvSpPr>
          <p:nvPr>
            <p:ph type="title"/>
          </p:nvPr>
        </p:nvSpPr>
        <p:spPr>
          <a:xfrm>
            <a:off x="236839" y="190245"/>
            <a:ext cx="11650361" cy="699442"/>
          </a:xfrm>
          <a:prstGeom prst="rect">
            <a:avLst/>
          </a:prstGeom>
        </p:spPr>
        <p:txBody>
          <a:bodyPr vert="horz" lIns="91440" tIns="45720" rIns="91440" bIns="45720" rtlCol="0" anchor="t">
            <a:normAutofit/>
          </a:bodyPr>
          <a:lstStyle/>
          <a:p>
            <a:r>
              <a:rPr lang="de-DE"/>
              <a:t>Mastertitelformat bearbeiten</a:t>
            </a:r>
          </a:p>
        </p:txBody>
      </p:sp>
      <p:sp>
        <p:nvSpPr>
          <p:cNvPr id="3" name="Textplatzhalter 2">
            <a:extLst>
              <a:ext uri="{FF2B5EF4-FFF2-40B4-BE49-F238E27FC236}">
                <a16:creationId xmlns:a16="http://schemas.microsoft.com/office/drawing/2014/main" id="{AA25AC16-1A52-4C76-A23E-3A3BD178EB84}"/>
              </a:ext>
            </a:extLst>
          </p:cNvPr>
          <p:cNvSpPr>
            <a:spLocks noGrp="1"/>
          </p:cNvSpPr>
          <p:nvPr>
            <p:ph type="body" idx="1"/>
          </p:nvPr>
        </p:nvSpPr>
        <p:spPr>
          <a:xfrm>
            <a:off x="236839" y="1227438"/>
            <a:ext cx="11650361" cy="494952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a:extLst>
              <a:ext uri="{FF2B5EF4-FFF2-40B4-BE49-F238E27FC236}">
                <a16:creationId xmlns:a16="http://schemas.microsoft.com/office/drawing/2014/main" id="{0C7173D0-BA20-408F-9A91-70AEF610B9A7}"/>
              </a:ext>
            </a:extLst>
          </p:cNvPr>
          <p:cNvSpPr>
            <a:spLocks noGrp="1"/>
          </p:cNvSpPr>
          <p:nvPr>
            <p:ph type="sldNum" sz="quarter" idx="4"/>
          </p:nvPr>
        </p:nvSpPr>
        <p:spPr>
          <a:xfrm>
            <a:off x="11184922" y="6424054"/>
            <a:ext cx="702278" cy="330373"/>
          </a:xfrm>
          <a:prstGeom prst="rect">
            <a:avLst/>
          </a:prstGeom>
        </p:spPr>
        <p:txBody>
          <a:bodyPr vert="horz" lIns="91440" tIns="45720" rIns="91440" bIns="45720" rtlCol="0" anchor="ctr"/>
          <a:lstStyle>
            <a:lvl1pPr algn="r">
              <a:defRPr sz="1600" b="1">
                <a:solidFill>
                  <a:schemeClr val="tx1"/>
                </a:solidFill>
                <a:latin typeface="Arial" panose="020B0604020202020204" pitchFamily="34" charset="0"/>
                <a:cs typeface="Arial" panose="020B0604020202020204" pitchFamily="34" charset="0"/>
              </a:defRPr>
            </a:lvl1pPr>
          </a:lstStyle>
          <a:p>
            <a:fld id="{AB74C714-693D-4BC6-BA98-0C3A39EC39AB}" type="slidenum">
              <a:rPr lang="de-DE" smtClean="0"/>
              <a:pPr/>
              <a:t>‹Nr.›</a:t>
            </a:fld>
            <a:endParaRPr lang="de-DE"/>
          </a:p>
        </p:txBody>
      </p:sp>
      <p:pic>
        <p:nvPicPr>
          <p:cNvPr id="8" name="Grafik 7">
            <a:extLst>
              <a:ext uri="{FF2B5EF4-FFF2-40B4-BE49-F238E27FC236}">
                <a16:creationId xmlns:a16="http://schemas.microsoft.com/office/drawing/2014/main" id="{7BD1AD61-9046-4F51-9A3D-9F0896207F2E}"/>
              </a:ext>
            </a:extLst>
          </p:cNvPr>
          <p:cNvPicPr>
            <a:picLocks noChangeAspect="1"/>
          </p:cNvPicPr>
          <p:nvPr userDrawn="1"/>
        </p:nvPicPr>
        <p:blipFill>
          <a:blip r:embed="rId7"/>
          <a:stretch>
            <a:fillRect/>
          </a:stretch>
        </p:blipFill>
        <p:spPr>
          <a:xfrm>
            <a:off x="236839" y="6437656"/>
            <a:ext cx="786727" cy="283819"/>
          </a:xfrm>
          <a:prstGeom prst="rect">
            <a:avLst/>
          </a:prstGeom>
        </p:spPr>
      </p:pic>
      <p:pic>
        <p:nvPicPr>
          <p:cNvPr id="9" name="Picture 2">
            <a:extLst>
              <a:ext uri="{FF2B5EF4-FFF2-40B4-BE49-F238E27FC236}">
                <a16:creationId xmlns:a16="http://schemas.microsoft.com/office/drawing/2014/main" id="{75B8AD72-0F03-4AFE-BEC9-182EF4FA7FF7}"/>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18275" y="6391102"/>
            <a:ext cx="786804" cy="36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54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400" kern="1200" cap="sm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33.png"/><Relationship Id="rId10" Type="http://schemas.openxmlformats.org/officeDocument/2006/relationships/image" Target="../media/image37.jpeg"/><Relationship Id="rId4" Type="http://schemas.openxmlformats.org/officeDocument/2006/relationships/image" Target="../media/image32.pn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6.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jpeg"/><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0.jpe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4.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0F076-0640-44FC-A295-F9EC823C4D54}"/>
              </a:ext>
            </a:extLst>
          </p:cNvPr>
          <p:cNvSpPr>
            <a:spLocks noGrp="1"/>
          </p:cNvSpPr>
          <p:nvPr>
            <p:ph type="ctrTitle"/>
          </p:nvPr>
        </p:nvSpPr>
        <p:spPr>
          <a:xfrm>
            <a:off x="789703" y="1122363"/>
            <a:ext cx="9144000" cy="2387600"/>
          </a:xfrm>
        </p:spPr>
        <p:txBody>
          <a:bodyPr/>
          <a:lstStyle/>
          <a:p>
            <a:pPr algn="l"/>
            <a:r>
              <a:rPr lang="de-DE"/>
              <a:t>HS München x DRK</a:t>
            </a:r>
          </a:p>
        </p:txBody>
      </p:sp>
      <p:sp>
        <p:nvSpPr>
          <p:cNvPr id="3" name="Untertitel 2">
            <a:extLst>
              <a:ext uri="{FF2B5EF4-FFF2-40B4-BE49-F238E27FC236}">
                <a16:creationId xmlns:a16="http://schemas.microsoft.com/office/drawing/2014/main" id="{8C12556E-908F-4B4B-825C-AE9ADD5F06CA}"/>
              </a:ext>
            </a:extLst>
          </p:cNvPr>
          <p:cNvSpPr>
            <a:spLocks noGrp="1"/>
          </p:cNvSpPr>
          <p:nvPr>
            <p:ph type="subTitle" idx="1"/>
          </p:nvPr>
        </p:nvSpPr>
        <p:spPr>
          <a:xfrm>
            <a:off x="789703" y="3602038"/>
            <a:ext cx="9144000" cy="1655762"/>
          </a:xfrm>
        </p:spPr>
        <p:txBody>
          <a:bodyPr/>
          <a:lstStyle/>
          <a:p>
            <a:pPr algn="l"/>
            <a:r>
              <a:rPr lang="de-DE"/>
              <a:t>Innovationsprojekt – Team 2: Visualisierung</a:t>
            </a:r>
          </a:p>
        </p:txBody>
      </p:sp>
      <p:sp>
        <p:nvSpPr>
          <p:cNvPr id="4" name="Textfeld 3">
            <a:extLst>
              <a:ext uri="{FF2B5EF4-FFF2-40B4-BE49-F238E27FC236}">
                <a16:creationId xmlns:a16="http://schemas.microsoft.com/office/drawing/2014/main" id="{13914200-3B80-40EF-B8AD-E6168362EAEC}"/>
              </a:ext>
            </a:extLst>
          </p:cNvPr>
          <p:cNvSpPr txBox="1"/>
          <p:nvPr/>
        </p:nvSpPr>
        <p:spPr>
          <a:xfrm>
            <a:off x="6517178" y="6143106"/>
            <a:ext cx="5552902" cy="646331"/>
          </a:xfrm>
          <a:prstGeom prst="rect">
            <a:avLst/>
          </a:prstGeom>
          <a:noFill/>
        </p:spPr>
        <p:txBody>
          <a:bodyPr wrap="square" rtlCol="0">
            <a:spAutoFit/>
          </a:bodyPr>
          <a:lstStyle/>
          <a:p>
            <a:pPr algn="r"/>
            <a:r>
              <a:rPr lang="en-US" sz="1200" err="1">
                <a:latin typeface="Arial" panose="020B0604020202020204" pitchFamily="34" charset="0"/>
                <a:cs typeface="Arial" panose="020B0604020202020204" pitchFamily="34" charset="0"/>
              </a:rPr>
              <a:t>Zwischenpräsentation</a:t>
            </a:r>
            <a:r>
              <a:rPr lang="en-US" sz="1200">
                <a:latin typeface="Arial" panose="020B0604020202020204" pitchFamily="34" charset="0"/>
                <a:cs typeface="Arial" panose="020B0604020202020204" pitchFamily="34" charset="0"/>
              </a:rPr>
              <a:t> 18.05.2021</a:t>
            </a:r>
          </a:p>
          <a:p>
            <a:pPr algn="r"/>
            <a:r>
              <a:rPr lang="en-US" sz="1200">
                <a:latin typeface="Arial" panose="020B0604020202020204" pitchFamily="34" charset="0"/>
                <a:cs typeface="Arial" panose="020B0604020202020204" pitchFamily="34" charset="0"/>
              </a:rPr>
              <a:t>M 3.3 Leadership and Change Management</a:t>
            </a:r>
          </a:p>
          <a:p>
            <a:pPr algn="r"/>
            <a:r>
              <a:rPr lang="en-US" sz="1200">
                <a:latin typeface="Arial" panose="020B0604020202020204" pitchFamily="34" charset="0"/>
                <a:cs typeface="Arial" panose="020B0604020202020204" pitchFamily="34" charset="0"/>
              </a:rPr>
              <a:t>Roman Semler, Ralf </a:t>
            </a:r>
            <a:r>
              <a:rPr lang="en-US" sz="1200" err="1">
                <a:latin typeface="Arial" panose="020B0604020202020204" pitchFamily="34" charset="0"/>
                <a:cs typeface="Arial" panose="020B0604020202020204" pitchFamily="34" charset="0"/>
              </a:rPr>
              <a:t>Ettenhuber</a:t>
            </a:r>
            <a:r>
              <a:rPr lang="en-US" sz="1200">
                <a:latin typeface="Arial" panose="020B0604020202020204" pitchFamily="34" charset="0"/>
                <a:cs typeface="Arial" panose="020B0604020202020204" pitchFamily="34" charset="0"/>
              </a:rPr>
              <a:t>, Moritz Nagel, Marlon Fricker, Florian </a:t>
            </a:r>
            <a:r>
              <a:rPr lang="en-US" sz="1200" err="1">
                <a:latin typeface="Arial" panose="020B0604020202020204" pitchFamily="34" charset="0"/>
                <a:cs typeface="Arial" panose="020B0604020202020204" pitchFamily="34" charset="0"/>
              </a:rPr>
              <a:t>Endriß</a:t>
            </a:r>
            <a:endParaRPr lang="de-DE" sz="1200">
              <a:latin typeface="Arial" panose="020B0604020202020204" pitchFamily="34" charset="0"/>
              <a:cs typeface="Arial" panose="020B0604020202020204" pitchFamily="34" charset="0"/>
            </a:endParaRPr>
          </a:p>
        </p:txBody>
      </p:sp>
      <p:pic>
        <p:nvPicPr>
          <p:cNvPr id="4098" name="Picture 2" descr="Bob Ross - Biografie">
            <a:extLst>
              <a:ext uri="{FF2B5EF4-FFF2-40B4-BE49-F238E27FC236}">
                <a16:creationId xmlns:a16="http://schemas.microsoft.com/office/drawing/2014/main" id="{60CF7F35-DA86-4CAD-A1FA-C8FC0F97E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169" y="1122363"/>
            <a:ext cx="3131128" cy="4038443"/>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62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6A34F-CD18-43E8-AE65-3FE4E2C858BB}"/>
              </a:ext>
            </a:extLst>
          </p:cNvPr>
          <p:cNvSpPr>
            <a:spLocks noGrp="1"/>
          </p:cNvSpPr>
          <p:nvPr>
            <p:ph type="title"/>
          </p:nvPr>
        </p:nvSpPr>
        <p:spPr/>
        <p:txBody>
          <a:bodyPr/>
          <a:lstStyle/>
          <a:p>
            <a:r>
              <a:rPr lang="de-DE"/>
              <a:t>Press Release</a:t>
            </a:r>
          </a:p>
        </p:txBody>
      </p:sp>
      <p:sp>
        <p:nvSpPr>
          <p:cNvPr id="4" name="Foliennummernplatzhalter 3">
            <a:extLst>
              <a:ext uri="{FF2B5EF4-FFF2-40B4-BE49-F238E27FC236}">
                <a16:creationId xmlns:a16="http://schemas.microsoft.com/office/drawing/2014/main" id="{3EBAAA8A-D922-4604-BF9A-4438CC844A14}"/>
              </a:ext>
            </a:extLst>
          </p:cNvPr>
          <p:cNvSpPr>
            <a:spLocks noGrp="1"/>
          </p:cNvSpPr>
          <p:nvPr>
            <p:ph type="sldNum" sz="quarter" idx="12"/>
          </p:nvPr>
        </p:nvSpPr>
        <p:spPr/>
        <p:txBody>
          <a:bodyPr/>
          <a:lstStyle/>
          <a:p>
            <a:fld id="{AB74C714-693D-4BC6-BA98-0C3A39EC39AB}" type="slidenum">
              <a:rPr lang="de-DE" smtClean="0"/>
              <a:t>10</a:t>
            </a:fld>
            <a:endParaRPr lang="de-DE"/>
          </a:p>
        </p:txBody>
      </p:sp>
      <p:pic>
        <p:nvPicPr>
          <p:cNvPr id="6" name="Grafik 5">
            <a:extLst>
              <a:ext uri="{FF2B5EF4-FFF2-40B4-BE49-F238E27FC236}">
                <a16:creationId xmlns:a16="http://schemas.microsoft.com/office/drawing/2014/main" id="{1ACA87BC-195D-46BF-AAE7-A7986AE071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9822" y="951748"/>
            <a:ext cx="4898835" cy="4954503"/>
          </a:xfrm>
          <a:prstGeom prst="rect">
            <a:avLst/>
          </a:prstGeom>
          <a:ln>
            <a:solidFill>
              <a:schemeClr val="bg1">
                <a:lumMod val="75000"/>
              </a:schemeClr>
            </a:solidFill>
          </a:ln>
        </p:spPr>
      </p:pic>
      <p:pic>
        <p:nvPicPr>
          <p:cNvPr id="8" name="Grafik 7">
            <a:extLst>
              <a:ext uri="{FF2B5EF4-FFF2-40B4-BE49-F238E27FC236}">
                <a16:creationId xmlns:a16="http://schemas.microsoft.com/office/drawing/2014/main" id="{44441433-EA85-46C9-A03A-AC93924F97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5322" y="1624062"/>
            <a:ext cx="4899600" cy="3609873"/>
          </a:xfrm>
          <a:prstGeom prst="rect">
            <a:avLst/>
          </a:prstGeom>
          <a:ln>
            <a:solidFill>
              <a:schemeClr val="bg1">
                <a:lumMod val="75000"/>
              </a:schemeClr>
            </a:solidFill>
          </a:ln>
        </p:spPr>
      </p:pic>
    </p:spTree>
    <p:extLst>
      <p:ext uri="{BB962C8B-B14F-4D97-AF65-F5344CB8AC3E}">
        <p14:creationId xmlns:p14="http://schemas.microsoft.com/office/powerpoint/2010/main" val="2285578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995541-DBBE-4C27-AC9A-2D6883A44312}"/>
              </a:ext>
            </a:extLst>
          </p:cNvPr>
          <p:cNvSpPr>
            <a:spLocks noGrp="1"/>
          </p:cNvSpPr>
          <p:nvPr>
            <p:ph type="title"/>
          </p:nvPr>
        </p:nvSpPr>
        <p:spPr/>
        <p:txBody>
          <a:bodyPr/>
          <a:lstStyle/>
          <a:p>
            <a:r>
              <a:rPr lang="de-DE"/>
              <a:t>DRK Innovation Hub</a:t>
            </a:r>
          </a:p>
        </p:txBody>
      </p:sp>
      <p:sp>
        <p:nvSpPr>
          <p:cNvPr id="3" name="Textplatzhalter 2">
            <a:extLst>
              <a:ext uri="{FF2B5EF4-FFF2-40B4-BE49-F238E27FC236}">
                <a16:creationId xmlns:a16="http://schemas.microsoft.com/office/drawing/2014/main" id="{79B2C4FE-16D7-48E9-892A-D6C02648ABF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5A52369-2A05-4F4B-BCC6-309B30DA1D45}"/>
              </a:ext>
            </a:extLst>
          </p:cNvPr>
          <p:cNvSpPr>
            <a:spLocks noGrp="1"/>
          </p:cNvSpPr>
          <p:nvPr>
            <p:ph type="sldNum" sz="quarter" idx="12"/>
          </p:nvPr>
        </p:nvSpPr>
        <p:spPr/>
        <p:txBody>
          <a:bodyPr/>
          <a:lstStyle/>
          <a:p>
            <a:fld id="{AB74C714-693D-4BC6-BA98-0C3A39EC39AB}" type="slidenum">
              <a:rPr lang="de-DE" smtClean="0"/>
              <a:t>11</a:t>
            </a:fld>
            <a:endParaRPr lang="de-DE"/>
          </a:p>
        </p:txBody>
      </p:sp>
    </p:spTree>
    <p:extLst>
      <p:ext uri="{BB962C8B-B14F-4D97-AF65-F5344CB8AC3E}">
        <p14:creationId xmlns:p14="http://schemas.microsoft.com/office/powerpoint/2010/main" val="285137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14CFC2-0946-4E5F-A270-702192491B6D}"/>
              </a:ext>
            </a:extLst>
          </p:cNvPr>
          <p:cNvSpPr>
            <a:spLocks noGrp="1"/>
          </p:cNvSpPr>
          <p:nvPr>
            <p:ph type="title"/>
          </p:nvPr>
        </p:nvSpPr>
        <p:spPr/>
        <p:txBody>
          <a:bodyPr/>
          <a:lstStyle/>
          <a:p>
            <a:r>
              <a:rPr lang="de-DE" dirty="0"/>
              <a:t>Allgemeines &amp; Funktionen</a:t>
            </a:r>
          </a:p>
        </p:txBody>
      </p:sp>
      <p:sp>
        <p:nvSpPr>
          <p:cNvPr id="4" name="Foliennummernplatzhalter 3">
            <a:extLst>
              <a:ext uri="{FF2B5EF4-FFF2-40B4-BE49-F238E27FC236}">
                <a16:creationId xmlns:a16="http://schemas.microsoft.com/office/drawing/2014/main" id="{58732F6D-74EE-49A4-8690-EC9A98D2A8AC}"/>
              </a:ext>
            </a:extLst>
          </p:cNvPr>
          <p:cNvSpPr>
            <a:spLocks noGrp="1"/>
          </p:cNvSpPr>
          <p:nvPr>
            <p:ph type="sldNum" sz="quarter" idx="12"/>
          </p:nvPr>
        </p:nvSpPr>
        <p:spPr/>
        <p:txBody>
          <a:bodyPr/>
          <a:lstStyle/>
          <a:p>
            <a:fld id="{AB74C714-693D-4BC6-BA98-0C3A39EC39AB}" type="slidenum">
              <a:rPr lang="de-DE" smtClean="0"/>
              <a:t>12</a:t>
            </a:fld>
            <a:endParaRPr lang="de-DE"/>
          </a:p>
        </p:txBody>
      </p:sp>
      <p:pic>
        <p:nvPicPr>
          <p:cNvPr id="7" name="Grafik 6">
            <a:extLst>
              <a:ext uri="{FF2B5EF4-FFF2-40B4-BE49-F238E27FC236}">
                <a16:creationId xmlns:a16="http://schemas.microsoft.com/office/drawing/2014/main" id="{1C33FA21-2911-D94C-8F3F-8F1AA993F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60251"/>
            <a:ext cx="780608" cy="780608"/>
          </a:xfrm>
          <a:prstGeom prst="rect">
            <a:avLst/>
          </a:prstGeom>
          <a:ln>
            <a:noFill/>
          </a:ln>
        </p:spPr>
      </p:pic>
      <p:sp>
        <p:nvSpPr>
          <p:cNvPr id="8" name="Textfeld 7">
            <a:extLst>
              <a:ext uri="{FF2B5EF4-FFF2-40B4-BE49-F238E27FC236}">
                <a16:creationId xmlns:a16="http://schemas.microsoft.com/office/drawing/2014/main" id="{0502562A-53B3-264C-97C0-A2918F3C2F47}"/>
              </a:ext>
            </a:extLst>
          </p:cNvPr>
          <p:cNvSpPr txBox="1"/>
          <p:nvPr/>
        </p:nvSpPr>
        <p:spPr>
          <a:xfrm>
            <a:off x="2049987" y="1433855"/>
            <a:ext cx="2690690"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Zugang über Website oder App</a:t>
            </a:r>
          </a:p>
        </p:txBody>
      </p:sp>
      <p:pic>
        <p:nvPicPr>
          <p:cNvPr id="12" name="Grafik 11">
            <a:extLst>
              <a:ext uri="{FF2B5EF4-FFF2-40B4-BE49-F238E27FC236}">
                <a16:creationId xmlns:a16="http://schemas.microsoft.com/office/drawing/2014/main" id="{E85C3AF8-8691-584E-8F32-6483707CD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733540"/>
            <a:ext cx="780608" cy="780608"/>
          </a:xfrm>
          <a:prstGeom prst="rect">
            <a:avLst/>
          </a:prstGeom>
        </p:spPr>
      </p:pic>
      <p:sp>
        <p:nvSpPr>
          <p:cNvPr id="13" name="Textfeld 12">
            <a:extLst>
              <a:ext uri="{FF2B5EF4-FFF2-40B4-BE49-F238E27FC236}">
                <a16:creationId xmlns:a16="http://schemas.microsoft.com/office/drawing/2014/main" id="{FA6968C5-F411-1B4C-BEEE-D3550B457936}"/>
              </a:ext>
            </a:extLst>
          </p:cNvPr>
          <p:cNvSpPr txBox="1"/>
          <p:nvPr/>
        </p:nvSpPr>
        <p:spPr>
          <a:xfrm>
            <a:off x="2049987" y="2662179"/>
            <a:ext cx="3508660" cy="923330"/>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Visuelle Darstellung aller Innovationsprojekte im DRK Netzwerk</a:t>
            </a:r>
          </a:p>
        </p:txBody>
      </p:sp>
      <p:pic>
        <p:nvPicPr>
          <p:cNvPr id="15" name="Grafik 14">
            <a:extLst>
              <a:ext uri="{FF2B5EF4-FFF2-40B4-BE49-F238E27FC236}">
                <a16:creationId xmlns:a16="http://schemas.microsoft.com/office/drawing/2014/main" id="{5F132C58-4896-C74B-A370-D26BB62FC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900" y="1373630"/>
            <a:ext cx="699442" cy="699442"/>
          </a:xfrm>
          <a:prstGeom prst="rect">
            <a:avLst/>
          </a:prstGeom>
        </p:spPr>
      </p:pic>
      <p:sp>
        <p:nvSpPr>
          <p:cNvPr id="16" name="Textfeld 15">
            <a:extLst>
              <a:ext uri="{FF2B5EF4-FFF2-40B4-BE49-F238E27FC236}">
                <a16:creationId xmlns:a16="http://schemas.microsoft.com/office/drawing/2014/main" id="{1F2D9D1E-D4EB-F042-8C3C-1383C64EDBBF}"/>
              </a:ext>
            </a:extLst>
          </p:cNvPr>
          <p:cNvSpPr txBox="1"/>
          <p:nvPr/>
        </p:nvSpPr>
        <p:spPr>
          <a:xfrm>
            <a:off x="7807321" y="1397136"/>
            <a:ext cx="2970522"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Integrierte Such- und Filterfunktion</a:t>
            </a:r>
          </a:p>
        </p:txBody>
      </p:sp>
      <p:pic>
        <p:nvPicPr>
          <p:cNvPr id="20" name="Grafik 19">
            <a:extLst>
              <a:ext uri="{FF2B5EF4-FFF2-40B4-BE49-F238E27FC236}">
                <a16:creationId xmlns:a16="http://schemas.microsoft.com/office/drawing/2014/main" id="{77B1542E-1276-6F46-8353-516166E98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16" y="4068528"/>
            <a:ext cx="699442" cy="699442"/>
          </a:xfrm>
          <a:prstGeom prst="rect">
            <a:avLst/>
          </a:prstGeom>
        </p:spPr>
      </p:pic>
      <p:sp>
        <p:nvSpPr>
          <p:cNvPr id="21" name="Textfeld 20">
            <a:extLst>
              <a:ext uri="{FF2B5EF4-FFF2-40B4-BE49-F238E27FC236}">
                <a16:creationId xmlns:a16="http://schemas.microsoft.com/office/drawing/2014/main" id="{A57DDE69-078F-0F4C-8C5F-A5462430E5E5}"/>
              </a:ext>
            </a:extLst>
          </p:cNvPr>
          <p:cNvSpPr txBox="1"/>
          <p:nvPr/>
        </p:nvSpPr>
        <p:spPr>
          <a:xfrm>
            <a:off x="2018237" y="4068528"/>
            <a:ext cx="2690690"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Aus Social Media bekanntes Feed-Design</a:t>
            </a:r>
          </a:p>
        </p:txBody>
      </p:sp>
      <p:pic>
        <p:nvPicPr>
          <p:cNvPr id="23" name="Grafik 22">
            <a:extLst>
              <a:ext uri="{FF2B5EF4-FFF2-40B4-BE49-F238E27FC236}">
                <a16:creationId xmlns:a16="http://schemas.microsoft.com/office/drawing/2014/main" id="{75A9DB6D-5DE2-7542-B97D-973CB4F055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614" y="5275604"/>
            <a:ext cx="646331" cy="646331"/>
          </a:xfrm>
          <a:prstGeom prst="rect">
            <a:avLst/>
          </a:prstGeom>
        </p:spPr>
      </p:pic>
      <p:sp>
        <p:nvSpPr>
          <p:cNvPr id="24" name="Textfeld 23">
            <a:extLst>
              <a:ext uri="{FF2B5EF4-FFF2-40B4-BE49-F238E27FC236}">
                <a16:creationId xmlns:a16="http://schemas.microsoft.com/office/drawing/2014/main" id="{486C1F95-9E4A-8949-B608-CBB288AFCC8B}"/>
              </a:ext>
            </a:extLst>
          </p:cNvPr>
          <p:cNvSpPr txBox="1"/>
          <p:nvPr/>
        </p:nvSpPr>
        <p:spPr>
          <a:xfrm>
            <a:off x="2031012" y="5272058"/>
            <a:ext cx="3015575"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Abonnement verschiedener Channels möglich</a:t>
            </a:r>
          </a:p>
        </p:txBody>
      </p:sp>
      <p:grpSp>
        <p:nvGrpSpPr>
          <p:cNvPr id="6" name="Gruppieren 5">
            <a:extLst>
              <a:ext uri="{FF2B5EF4-FFF2-40B4-BE49-F238E27FC236}">
                <a16:creationId xmlns:a16="http://schemas.microsoft.com/office/drawing/2014/main" id="{C1FD1901-A9E0-4C2D-B6DA-810CFB117A3A}"/>
              </a:ext>
            </a:extLst>
          </p:cNvPr>
          <p:cNvGrpSpPr/>
          <p:nvPr/>
        </p:nvGrpSpPr>
        <p:grpSpPr>
          <a:xfrm>
            <a:off x="6572042" y="2620046"/>
            <a:ext cx="1001639" cy="819502"/>
            <a:chOff x="6633355" y="2543247"/>
            <a:chExt cx="1001639" cy="819502"/>
          </a:xfrm>
        </p:grpSpPr>
        <p:pic>
          <p:nvPicPr>
            <p:cNvPr id="26" name="Grafik 25" descr="Ein Bild, das Nachthimmel enthält.&#10;&#10;Automatisch generierte Beschreibung">
              <a:extLst>
                <a:ext uri="{FF2B5EF4-FFF2-40B4-BE49-F238E27FC236}">
                  <a16:creationId xmlns:a16="http://schemas.microsoft.com/office/drawing/2014/main" id="{D824BB4A-715D-8F40-BAF9-1EA6BC36B0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3355" y="2865144"/>
              <a:ext cx="497605" cy="497605"/>
            </a:xfrm>
            <a:prstGeom prst="rect">
              <a:avLst/>
            </a:prstGeom>
          </p:spPr>
        </p:pic>
        <p:pic>
          <p:nvPicPr>
            <p:cNvPr id="28" name="Grafik 27">
              <a:extLst>
                <a:ext uri="{FF2B5EF4-FFF2-40B4-BE49-F238E27FC236}">
                  <a16:creationId xmlns:a16="http://schemas.microsoft.com/office/drawing/2014/main" id="{FF580CF8-1BBF-1D4F-8792-8AADF2C0EF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397" y="2543247"/>
              <a:ext cx="580597" cy="580597"/>
            </a:xfrm>
            <a:prstGeom prst="rect">
              <a:avLst/>
            </a:prstGeom>
          </p:spPr>
        </p:pic>
      </p:grpSp>
      <p:sp>
        <p:nvSpPr>
          <p:cNvPr id="29" name="Textfeld 28">
            <a:extLst>
              <a:ext uri="{FF2B5EF4-FFF2-40B4-BE49-F238E27FC236}">
                <a16:creationId xmlns:a16="http://schemas.microsoft.com/office/drawing/2014/main" id="{B2C1F54D-BAAA-0F4C-949E-7772252B9D69}"/>
              </a:ext>
            </a:extLst>
          </p:cNvPr>
          <p:cNvSpPr txBox="1"/>
          <p:nvPr/>
        </p:nvSpPr>
        <p:spPr>
          <a:xfrm>
            <a:off x="7820095" y="2726595"/>
            <a:ext cx="2510679"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Like- und Kommentarfunktion</a:t>
            </a:r>
          </a:p>
        </p:txBody>
      </p:sp>
      <p:pic>
        <p:nvPicPr>
          <p:cNvPr id="31" name="Grafik 30">
            <a:extLst>
              <a:ext uri="{FF2B5EF4-FFF2-40B4-BE49-F238E27FC236}">
                <a16:creationId xmlns:a16="http://schemas.microsoft.com/office/drawing/2014/main" id="{3993EB19-3A61-E64E-9138-F3A9511275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3133" y="3968884"/>
            <a:ext cx="699442" cy="699442"/>
          </a:xfrm>
          <a:prstGeom prst="rect">
            <a:avLst/>
          </a:prstGeom>
        </p:spPr>
      </p:pic>
      <p:sp>
        <p:nvSpPr>
          <p:cNvPr id="32" name="Textfeld 31">
            <a:extLst>
              <a:ext uri="{FF2B5EF4-FFF2-40B4-BE49-F238E27FC236}">
                <a16:creationId xmlns:a16="http://schemas.microsoft.com/office/drawing/2014/main" id="{4F168E37-E43B-0747-9E1F-F120E262A7B8}"/>
              </a:ext>
            </a:extLst>
          </p:cNvPr>
          <p:cNvSpPr txBox="1"/>
          <p:nvPr/>
        </p:nvSpPr>
        <p:spPr>
          <a:xfrm>
            <a:off x="7820095" y="3968884"/>
            <a:ext cx="2348552"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Kontaktaufnahme mit Projektleiter</a:t>
            </a:r>
          </a:p>
        </p:txBody>
      </p:sp>
      <p:pic>
        <p:nvPicPr>
          <p:cNvPr id="34" name="Grafik 33">
            <a:extLst>
              <a:ext uri="{FF2B5EF4-FFF2-40B4-BE49-F238E27FC236}">
                <a16:creationId xmlns:a16="http://schemas.microsoft.com/office/drawing/2014/main" id="{86A7DE8B-D1A5-1E4D-A2AB-64D94228E8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96586" y="5174583"/>
            <a:ext cx="699442" cy="699442"/>
          </a:xfrm>
          <a:prstGeom prst="rect">
            <a:avLst/>
          </a:prstGeom>
        </p:spPr>
      </p:pic>
      <p:sp>
        <p:nvSpPr>
          <p:cNvPr id="35" name="Textfeld 34">
            <a:extLst>
              <a:ext uri="{FF2B5EF4-FFF2-40B4-BE49-F238E27FC236}">
                <a16:creationId xmlns:a16="http://schemas.microsoft.com/office/drawing/2014/main" id="{44F075DF-7275-954E-B13C-145067BBA754}"/>
              </a:ext>
            </a:extLst>
          </p:cNvPr>
          <p:cNvSpPr txBox="1"/>
          <p:nvPr/>
        </p:nvSpPr>
        <p:spPr>
          <a:xfrm>
            <a:off x="7820095" y="5174583"/>
            <a:ext cx="3364827" cy="646331"/>
          </a:xfrm>
          <a:prstGeom prst="rect">
            <a:avLst/>
          </a:prstGeom>
          <a:noFill/>
        </p:spPr>
        <p:txBody>
          <a:bodyPr wrap="square" rtlCol="0">
            <a:spAutoFit/>
          </a:bodyPr>
          <a:lstStyle/>
          <a:p>
            <a:r>
              <a:rPr lang="de-DE">
                <a:latin typeface="Arial" panose="020B0604020202020204" pitchFamily="34" charset="0"/>
                <a:cs typeface="Arial" panose="020B0604020202020204" pitchFamily="34" charset="0"/>
              </a:rPr>
              <a:t>Verschiedene Registrierungs-möglichkeiten / Nutzerrollen</a:t>
            </a:r>
          </a:p>
        </p:txBody>
      </p:sp>
    </p:spTree>
    <p:extLst>
      <p:ext uri="{BB962C8B-B14F-4D97-AF65-F5344CB8AC3E}">
        <p14:creationId xmlns:p14="http://schemas.microsoft.com/office/powerpoint/2010/main" val="69369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2097813-043B-2543-9B55-3E56EDB8843B}"/>
              </a:ext>
            </a:extLst>
          </p:cNvPr>
          <p:cNvSpPr>
            <a:spLocks noGrp="1"/>
          </p:cNvSpPr>
          <p:nvPr>
            <p:ph type="sldNum" sz="quarter" idx="12"/>
          </p:nvPr>
        </p:nvSpPr>
        <p:spPr/>
        <p:txBody>
          <a:bodyPr/>
          <a:lstStyle/>
          <a:p>
            <a:fld id="{AB74C714-693D-4BC6-BA98-0C3A39EC39AB}" type="slidenum">
              <a:rPr lang="de-DE" smtClean="0"/>
              <a:t>13</a:t>
            </a:fld>
            <a:endParaRPr lang="de-DE"/>
          </a:p>
        </p:txBody>
      </p:sp>
      <p:graphicFrame>
        <p:nvGraphicFramePr>
          <p:cNvPr id="5" name="Diagramm 4">
            <a:extLst>
              <a:ext uri="{FF2B5EF4-FFF2-40B4-BE49-F238E27FC236}">
                <a16:creationId xmlns:a16="http://schemas.microsoft.com/office/drawing/2014/main" id="{B7E894B5-F92A-BF48-BB28-6A8B09374851}"/>
              </a:ext>
            </a:extLst>
          </p:cNvPr>
          <p:cNvGraphicFramePr/>
          <p:nvPr>
            <p:extLst>
              <p:ext uri="{D42A27DB-BD31-4B8C-83A1-F6EECF244321}">
                <p14:modId xmlns:p14="http://schemas.microsoft.com/office/powerpoint/2010/main" val="1382065702"/>
              </p:ext>
            </p:extLst>
          </p:nvPr>
        </p:nvGraphicFramePr>
        <p:xfrm>
          <a:off x="577515" y="1045029"/>
          <a:ext cx="11141243" cy="5437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el 1">
            <a:extLst>
              <a:ext uri="{FF2B5EF4-FFF2-40B4-BE49-F238E27FC236}">
                <a16:creationId xmlns:a16="http://schemas.microsoft.com/office/drawing/2014/main" id="{2E7DE6B3-15E2-754E-9081-6A1A5DC179EC}"/>
              </a:ext>
            </a:extLst>
          </p:cNvPr>
          <p:cNvSpPr>
            <a:spLocks noGrp="1"/>
          </p:cNvSpPr>
          <p:nvPr>
            <p:ph type="title"/>
          </p:nvPr>
        </p:nvSpPr>
        <p:spPr>
          <a:xfrm>
            <a:off x="236839" y="190245"/>
            <a:ext cx="11650361" cy="699442"/>
          </a:xfrm>
        </p:spPr>
        <p:txBody>
          <a:bodyPr/>
          <a:lstStyle/>
          <a:p>
            <a:r>
              <a:rPr lang="de-DE"/>
              <a:t>Kriterien für innovative Projekte</a:t>
            </a:r>
          </a:p>
        </p:txBody>
      </p:sp>
      <p:grpSp>
        <p:nvGrpSpPr>
          <p:cNvPr id="7" name="Gruppieren 6">
            <a:extLst>
              <a:ext uri="{FF2B5EF4-FFF2-40B4-BE49-F238E27FC236}">
                <a16:creationId xmlns:a16="http://schemas.microsoft.com/office/drawing/2014/main" id="{A1079923-94EA-6046-AA93-9B5602C295C3}"/>
              </a:ext>
            </a:extLst>
          </p:cNvPr>
          <p:cNvGrpSpPr/>
          <p:nvPr/>
        </p:nvGrpSpPr>
        <p:grpSpPr>
          <a:xfrm>
            <a:off x="2641483" y="3502308"/>
            <a:ext cx="1583998" cy="633111"/>
            <a:chOff x="6520222" y="1123640"/>
            <a:chExt cx="1583998" cy="633111"/>
          </a:xfrm>
        </p:grpSpPr>
        <p:sp>
          <p:nvSpPr>
            <p:cNvPr id="8" name="Abgerundetes Rechteck 7">
              <a:extLst>
                <a:ext uri="{FF2B5EF4-FFF2-40B4-BE49-F238E27FC236}">
                  <a16:creationId xmlns:a16="http://schemas.microsoft.com/office/drawing/2014/main" id="{82D6DB1B-74C5-F343-99AB-33BC93EE6670}"/>
                </a:ext>
              </a:extLst>
            </p:cNvPr>
            <p:cNvSpPr/>
            <p:nvPr/>
          </p:nvSpPr>
          <p:spPr>
            <a:xfrm>
              <a:off x="6520222" y="1123640"/>
              <a:ext cx="1583998" cy="633111"/>
            </a:xfrm>
            <a:prstGeom prst="roundRect">
              <a:avLst/>
            </a:prstGeom>
            <a:solidFill>
              <a:srgbClr val="E6000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Abgerundetes Rechteck 4">
              <a:extLst>
                <a:ext uri="{FF2B5EF4-FFF2-40B4-BE49-F238E27FC236}">
                  <a16:creationId xmlns:a16="http://schemas.microsoft.com/office/drawing/2014/main" id="{E064B51F-5702-8147-B147-A7017AB9A514}"/>
                </a:ext>
              </a:extLst>
            </p:cNvPr>
            <p:cNvSpPr txBox="1"/>
            <p:nvPr/>
          </p:nvSpPr>
          <p:spPr>
            <a:xfrm>
              <a:off x="6551128" y="1154546"/>
              <a:ext cx="1522186" cy="571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Organisationale Problemlösungen </a:t>
              </a:r>
            </a:p>
          </p:txBody>
        </p:sp>
      </p:grpSp>
      <p:sp>
        <p:nvSpPr>
          <p:cNvPr id="10" name="Gerade Verbindung 3">
            <a:extLst>
              <a:ext uri="{FF2B5EF4-FFF2-40B4-BE49-F238E27FC236}">
                <a16:creationId xmlns:a16="http://schemas.microsoft.com/office/drawing/2014/main" id="{AE09B922-E964-1349-A6EF-32FEDFAB2332}"/>
              </a:ext>
            </a:extLst>
          </p:cNvPr>
          <p:cNvSpPr/>
          <p:nvPr/>
        </p:nvSpPr>
        <p:spPr>
          <a:xfrm rot="10800000" flipV="1">
            <a:off x="4315425" y="3818864"/>
            <a:ext cx="1008000" cy="252000"/>
          </a:xfrm>
          <a:custGeom>
            <a:avLst/>
            <a:gdLst/>
            <a:ahLst/>
            <a:cxnLst/>
            <a:rect l="0" t="0" r="0" b="0"/>
            <a:pathLst>
              <a:path>
                <a:moveTo>
                  <a:pt x="0" y="0"/>
                </a:moveTo>
                <a:lnTo>
                  <a:pt x="1060361" y="0"/>
                </a:lnTo>
              </a:path>
            </a:pathLst>
          </a:custGeom>
          <a:noFill/>
          <a:ln w="34925"/>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Gerade Verbindung 3">
            <a:extLst>
              <a:ext uri="{FF2B5EF4-FFF2-40B4-BE49-F238E27FC236}">
                <a16:creationId xmlns:a16="http://schemas.microsoft.com/office/drawing/2014/main" id="{67A85C48-85FD-6D4B-8076-6E9E97EC5CC6}"/>
              </a:ext>
            </a:extLst>
          </p:cNvPr>
          <p:cNvSpPr/>
          <p:nvPr/>
        </p:nvSpPr>
        <p:spPr>
          <a:xfrm rot="10800000" flipV="1">
            <a:off x="7298417" y="3834091"/>
            <a:ext cx="769405" cy="237321"/>
          </a:xfrm>
          <a:custGeom>
            <a:avLst/>
            <a:gdLst/>
            <a:ahLst/>
            <a:cxnLst/>
            <a:rect l="0" t="0" r="0" b="0"/>
            <a:pathLst>
              <a:path>
                <a:moveTo>
                  <a:pt x="0" y="0"/>
                </a:moveTo>
                <a:lnTo>
                  <a:pt x="1060361" y="0"/>
                </a:lnTo>
              </a:path>
            </a:pathLst>
          </a:custGeom>
          <a:noFill/>
          <a:ln w="34925"/>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2" name="Gruppieren 11">
            <a:extLst>
              <a:ext uri="{FF2B5EF4-FFF2-40B4-BE49-F238E27FC236}">
                <a16:creationId xmlns:a16="http://schemas.microsoft.com/office/drawing/2014/main" id="{C38F9F4E-ADC0-4C4E-B342-2CA34790DE9A}"/>
              </a:ext>
            </a:extLst>
          </p:cNvPr>
          <p:cNvGrpSpPr/>
          <p:nvPr/>
        </p:nvGrpSpPr>
        <p:grpSpPr>
          <a:xfrm>
            <a:off x="8110753" y="3502307"/>
            <a:ext cx="1583998" cy="633111"/>
            <a:chOff x="6520222" y="1123640"/>
            <a:chExt cx="1583998" cy="633111"/>
          </a:xfrm>
        </p:grpSpPr>
        <p:sp>
          <p:nvSpPr>
            <p:cNvPr id="13" name="Abgerundetes Rechteck 12">
              <a:extLst>
                <a:ext uri="{FF2B5EF4-FFF2-40B4-BE49-F238E27FC236}">
                  <a16:creationId xmlns:a16="http://schemas.microsoft.com/office/drawing/2014/main" id="{925EA832-EEA2-794C-90D5-CAE9A517FAFD}"/>
                </a:ext>
              </a:extLst>
            </p:cNvPr>
            <p:cNvSpPr/>
            <p:nvPr/>
          </p:nvSpPr>
          <p:spPr>
            <a:xfrm>
              <a:off x="6520222" y="1123640"/>
              <a:ext cx="1583998" cy="633111"/>
            </a:xfrm>
            <a:prstGeom prst="roundRect">
              <a:avLst/>
            </a:prstGeom>
            <a:solidFill>
              <a:srgbClr val="E6000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Abgerundetes Rechteck 4">
              <a:extLst>
                <a:ext uri="{FF2B5EF4-FFF2-40B4-BE49-F238E27FC236}">
                  <a16:creationId xmlns:a16="http://schemas.microsoft.com/office/drawing/2014/main" id="{731C5DCC-E7B7-2243-8BDE-946AE76D8A08}"/>
                </a:ext>
              </a:extLst>
            </p:cNvPr>
            <p:cNvSpPr txBox="1"/>
            <p:nvPr/>
          </p:nvSpPr>
          <p:spPr>
            <a:xfrm>
              <a:off x="6551128" y="1154546"/>
              <a:ext cx="1522186" cy="5712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de-DE" sz="1200" kern="1200">
                  <a:latin typeface="Arial" panose="020B0604020202020204" pitchFamily="34" charset="0"/>
                  <a:cs typeface="Arial" panose="020B0604020202020204" pitchFamily="34" charset="0"/>
                </a:rPr>
                <a:t>Gesellschaftliche Trends</a:t>
              </a:r>
            </a:p>
          </p:txBody>
        </p:sp>
      </p:grpSp>
    </p:spTree>
    <p:extLst>
      <p:ext uri="{BB962C8B-B14F-4D97-AF65-F5344CB8AC3E}">
        <p14:creationId xmlns:p14="http://schemas.microsoft.com/office/powerpoint/2010/main" val="42112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74300B-9A2A-476E-AEAE-934FB4D9D9D5}"/>
              </a:ext>
            </a:extLst>
          </p:cNvPr>
          <p:cNvSpPr>
            <a:spLocks noGrp="1"/>
          </p:cNvSpPr>
          <p:nvPr>
            <p:ph type="title"/>
          </p:nvPr>
        </p:nvSpPr>
        <p:spPr/>
        <p:txBody>
          <a:bodyPr/>
          <a:lstStyle/>
          <a:p>
            <a:r>
              <a:rPr lang="de-DE"/>
              <a:t>Channels</a:t>
            </a:r>
          </a:p>
        </p:txBody>
      </p:sp>
      <p:pic>
        <p:nvPicPr>
          <p:cNvPr id="19" name="Grafik 19">
            <a:extLst>
              <a:ext uri="{FF2B5EF4-FFF2-40B4-BE49-F238E27FC236}">
                <a16:creationId xmlns:a16="http://schemas.microsoft.com/office/drawing/2014/main" id="{563C5963-067E-463F-B055-3BD6FBED17FD}"/>
              </a:ext>
            </a:extLst>
          </p:cNvPr>
          <p:cNvPicPr>
            <a:picLocks noChangeAspect="1"/>
          </p:cNvPicPr>
          <p:nvPr/>
        </p:nvPicPr>
        <p:blipFill>
          <a:blip r:embed="rId2"/>
          <a:stretch>
            <a:fillRect/>
          </a:stretch>
        </p:blipFill>
        <p:spPr>
          <a:xfrm>
            <a:off x="9683388" y="-4354"/>
            <a:ext cx="2509156" cy="6862353"/>
          </a:xfrm>
          <a:prstGeom prst="rect">
            <a:avLst/>
          </a:prstGeom>
        </p:spPr>
      </p:pic>
      <p:pic>
        <p:nvPicPr>
          <p:cNvPr id="18" name="Grafik 18">
            <a:extLst>
              <a:ext uri="{FF2B5EF4-FFF2-40B4-BE49-F238E27FC236}">
                <a16:creationId xmlns:a16="http://schemas.microsoft.com/office/drawing/2014/main" id="{823521EB-039D-49A7-8B34-FA8706604A9F}"/>
              </a:ext>
            </a:extLst>
          </p:cNvPr>
          <p:cNvPicPr>
            <a:picLocks noGrp="1" noChangeAspect="1"/>
          </p:cNvPicPr>
          <p:nvPr>
            <p:ph idx="1"/>
          </p:nvPr>
        </p:nvPicPr>
        <p:blipFill>
          <a:blip r:embed="rId3"/>
          <a:stretch>
            <a:fillRect/>
          </a:stretch>
        </p:blipFill>
        <p:spPr>
          <a:xfrm>
            <a:off x="9969450" y="752820"/>
            <a:ext cx="1961695" cy="5184656"/>
          </a:xfrm>
        </p:spPr>
      </p:pic>
      <p:sp>
        <p:nvSpPr>
          <p:cNvPr id="4" name="Foliennummernplatzhalter 3">
            <a:extLst>
              <a:ext uri="{FF2B5EF4-FFF2-40B4-BE49-F238E27FC236}">
                <a16:creationId xmlns:a16="http://schemas.microsoft.com/office/drawing/2014/main" id="{E82E670C-DCCD-4557-BCB6-B87DE83108F0}"/>
              </a:ext>
            </a:extLst>
          </p:cNvPr>
          <p:cNvSpPr>
            <a:spLocks noGrp="1"/>
          </p:cNvSpPr>
          <p:nvPr>
            <p:ph type="sldNum" sz="quarter" idx="12"/>
          </p:nvPr>
        </p:nvSpPr>
        <p:spPr/>
        <p:txBody>
          <a:bodyPr/>
          <a:lstStyle/>
          <a:p>
            <a:fld id="{AB74C714-693D-4BC6-BA98-0C3A39EC39AB}" type="slidenum">
              <a:rPr lang="de-DE" smtClean="0"/>
              <a:t>14</a:t>
            </a:fld>
            <a:endParaRPr lang="de-DE"/>
          </a:p>
        </p:txBody>
      </p:sp>
      <p:sp>
        <p:nvSpPr>
          <p:cNvPr id="23" name="Textfeld 22">
            <a:extLst>
              <a:ext uri="{FF2B5EF4-FFF2-40B4-BE49-F238E27FC236}">
                <a16:creationId xmlns:a16="http://schemas.microsoft.com/office/drawing/2014/main" id="{6B7A197A-BF6B-4C2F-A746-8DD467FE6F5D}"/>
              </a:ext>
            </a:extLst>
          </p:cNvPr>
          <p:cNvSpPr txBox="1"/>
          <p:nvPr/>
        </p:nvSpPr>
        <p:spPr>
          <a:xfrm>
            <a:off x="502740" y="1221090"/>
            <a:ext cx="8212182"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000"/>
              </a:spcBef>
              <a:buClr>
                <a:srgbClr val="E60005"/>
              </a:buClr>
              <a:buFont typeface="Wingdings" panose="05000000000000000000" pitchFamily="2" charset="2"/>
              <a:buChar char="§"/>
            </a:pPr>
            <a:endParaRPr lang="de-DE" sz="1600" i="1" dirty="0">
              <a:latin typeface="Arial" panose="020B0604020202020204" pitchFamily="34" charset="0"/>
              <a:cs typeface="Arial" panose="020B0604020202020204" pitchFamily="34" charset="0"/>
            </a:endParaRPr>
          </a:p>
          <a:p>
            <a:pPr marL="285750" indent="-285750">
              <a:buClr>
                <a:srgbClr val="E60005"/>
              </a:buClr>
              <a:buFont typeface="Wingdings" panose="05000000000000000000" pitchFamily="2" charset="2"/>
              <a:buChar char="§"/>
            </a:pPr>
            <a:r>
              <a:rPr lang="de-DE" sz="1600" dirty="0">
                <a:latin typeface="Arial"/>
                <a:cs typeface="Arial"/>
              </a:rPr>
              <a:t>Filterfunktion nach Channels, dadurch wird eine gezielte Suche ermöglicht</a:t>
            </a:r>
            <a:endParaRPr lang="de-DE" sz="1600" dirty="0">
              <a:latin typeface="Arial" panose="020B0604020202020204" pitchFamily="34" charset="0"/>
              <a:cs typeface="Arial" panose="020B0604020202020204" pitchFamily="34" charset="0"/>
            </a:endParaRPr>
          </a:p>
          <a:p>
            <a:pPr marL="285750" indent="-285750">
              <a:buClr>
                <a:srgbClr val="E60005"/>
              </a:buClr>
              <a:buFont typeface="Wingdings" panose="05000000000000000000" pitchFamily="2" charset="2"/>
              <a:buChar char="§"/>
            </a:pPr>
            <a:endParaRPr lang="de-DE" sz="1600" dirty="0">
              <a:latin typeface="Arial"/>
              <a:ea typeface="+mn-lt"/>
              <a:cs typeface="Arial"/>
            </a:endParaRPr>
          </a:p>
          <a:p>
            <a:pPr marL="285750" indent="-285750">
              <a:buClr>
                <a:srgbClr val="E60005"/>
              </a:buClr>
              <a:buFont typeface="Wingdings" panose="05000000000000000000" pitchFamily="2" charset="2"/>
              <a:buChar char="§"/>
            </a:pPr>
            <a:r>
              <a:rPr lang="de-DE" sz="1600" dirty="0">
                <a:latin typeface="Arial"/>
                <a:ea typeface="+mn-lt"/>
                <a:cs typeface="Arial"/>
              </a:rPr>
              <a:t>Wenn DRK-Mitglieder Projekte hochladen, wählen sie für ihr Projekt mindestens einen, maximal drei Channels aus</a:t>
            </a:r>
            <a:br>
              <a:rPr lang="de-DE" sz="1600" dirty="0">
                <a:latin typeface="Arial"/>
                <a:ea typeface="+mn-lt"/>
                <a:cs typeface="Arial"/>
              </a:rPr>
            </a:br>
            <a:r>
              <a:rPr lang="de-DE" sz="1600" dirty="0">
                <a:latin typeface="Arial"/>
                <a:ea typeface="+mn-lt"/>
                <a:cs typeface="Arial"/>
              </a:rPr>
              <a:t>(Best </a:t>
            </a:r>
            <a:r>
              <a:rPr lang="de-DE" sz="1600" dirty="0" err="1">
                <a:latin typeface="Arial"/>
                <a:ea typeface="+mn-lt"/>
                <a:cs typeface="Arial"/>
              </a:rPr>
              <a:t>practice</a:t>
            </a:r>
            <a:r>
              <a:rPr lang="de-DE" sz="1600" dirty="0">
                <a:latin typeface="Arial"/>
                <a:ea typeface="+mn-lt"/>
                <a:cs typeface="Arial"/>
              </a:rPr>
              <a:t>: passende Channels werden per Algorithmus automatisch vorgeschlagen)</a:t>
            </a:r>
          </a:p>
          <a:p>
            <a:pPr marL="285750" indent="-285750">
              <a:buClr>
                <a:srgbClr val="E60005"/>
              </a:buClr>
              <a:buFont typeface="Wingdings" panose="05000000000000000000" pitchFamily="2" charset="2"/>
              <a:buChar char="§"/>
            </a:pPr>
            <a:endParaRPr lang="de-DE" sz="1600" dirty="0">
              <a:latin typeface="Arial"/>
              <a:ea typeface="+mn-lt"/>
              <a:cs typeface="Arial"/>
            </a:endParaRPr>
          </a:p>
          <a:p>
            <a:pPr marL="285750" indent="-285750">
              <a:lnSpc>
                <a:spcPct val="150000"/>
              </a:lnSpc>
              <a:buClr>
                <a:srgbClr val="E60005"/>
              </a:buClr>
              <a:buFont typeface="Wingdings" panose="05000000000000000000" pitchFamily="2" charset="2"/>
              <a:buChar char="§"/>
            </a:pPr>
            <a:r>
              <a:rPr lang="de-DE" sz="1600" dirty="0">
                <a:latin typeface="Arial"/>
                <a:cs typeface="Arial"/>
              </a:rPr>
              <a:t>DRK Mitglieder haben die Möglichkeit verschiedene Channels zu abonnieren</a:t>
            </a:r>
          </a:p>
          <a:p>
            <a:pPr marL="285750" indent="-285750">
              <a:lnSpc>
                <a:spcPct val="150000"/>
              </a:lnSpc>
              <a:buClr>
                <a:srgbClr val="E60005"/>
              </a:buClr>
              <a:buFont typeface="Wingdings" panose="05000000000000000000" pitchFamily="2" charset="2"/>
              <a:buChar char="§"/>
            </a:pPr>
            <a:r>
              <a:rPr lang="de-DE" sz="1600" dirty="0">
                <a:latin typeface="Arial"/>
                <a:cs typeface="Arial"/>
              </a:rPr>
              <a:t>Dadurch erhalten sie Benachrichtigungen, sobald ein neues Projekt zu ihrem Channel hinzugefügt wurde</a:t>
            </a:r>
          </a:p>
          <a:p>
            <a:pPr marL="285750" indent="-285750">
              <a:lnSpc>
                <a:spcPct val="150000"/>
              </a:lnSpc>
              <a:buClr>
                <a:srgbClr val="E60005"/>
              </a:buClr>
              <a:buFont typeface="Wingdings" panose="05000000000000000000" pitchFamily="2" charset="2"/>
              <a:buChar char="§"/>
            </a:pPr>
            <a:r>
              <a:rPr lang="de-DE" sz="1600" dirty="0">
                <a:latin typeface="Arial"/>
                <a:cs typeface="Arial"/>
              </a:rPr>
              <a:t>Die Notifikation kann als Push-Benachrichtigung über die App oder per Mail empfangen werden</a:t>
            </a:r>
            <a:br>
              <a:rPr lang="de-DE" sz="1600" dirty="0">
                <a:latin typeface="Arial"/>
                <a:cs typeface="Arial"/>
              </a:rPr>
            </a:br>
            <a:r>
              <a:rPr lang="de-DE" sz="1400" i="1" dirty="0">
                <a:latin typeface="Arial"/>
                <a:cs typeface="Arial"/>
              </a:rPr>
              <a:t>„Hallo Matthias, ein neues Projekt wurde zu #SmartHome hinzugefügt.</a:t>
            </a:r>
            <a:r>
              <a:rPr lang="de-DE" sz="1400" i="1" dirty="0">
                <a:latin typeface="Arial"/>
                <a:ea typeface="+mn-lt"/>
                <a:cs typeface="Arial"/>
              </a:rPr>
              <a:t>“</a:t>
            </a:r>
            <a:endParaRPr lang="de-DE" sz="1600" i="1" dirty="0">
              <a:latin typeface="Arial"/>
              <a:ea typeface="+mn-lt"/>
              <a:cs typeface="Arial"/>
            </a:endParaRPr>
          </a:p>
        </p:txBody>
      </p:sp>
    </p:spTree>
    <p:extLst>
      <p:ext uri="{BB962C8B-B14F-4D97-AF65-F5344CB8AC3E}">
        <p14:creationId xmlns:p14="http://schemas.microsoft.com/office/powerpoint/2010/main" val="234423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74300B-9A2A-476E-AEAE-934FB4D9D9D5}"/>
              </a:ext>
            </a:extLst>
          </p:cNvPr>
          <p:cNvSpPr>
            <a:spLocks noGrp="1"/>
          </p:cNvSpPr>
          <p:nvPr>
            <p:ph type="title"/>
          </p:nvPr>
        </p:nvSpPr>
        <p:spPr/>
        <p:txBody>
          <a:bodyPr/>
          <a:lstStyle/>
          <a:p>
            <a:r>
              <a:rPr lang="de-DE"/>
              <a:t>Channels</a:t>
            </a:r>
          </a:p>
        </p:txBody>
      </p:sp>
      <p:sp>
        <p:nvSpPr>
          <p:cNvPr id="4" name="Foliennummernplatzhalter 3">
            <a:extLst>
              <a:ext uri="{FF2B5EF4-FFF2-40B4-BE49-F238E27FC236}">
                <a16:creationId xmlns:a16="http://schemas.microsoft.com/office/drawing/2014/main" id="{E82E670C-DCCD-4557-BCB6-B87DE83108F0}"/>
              </a:ext>
            </a:extLst>
          </p:cNvPr>
          <p:cNvSpPr>
            <a:spLocks noGrp="1"/>
          </p:cNvSpPr>
          <p:nvPr>
            <p:ph type="sldNum" sz="quarter" idx="12"/>
          </p:nvPr>
        </p:nvSpPr>
        <p:spPr/>
        <p:txBody>
          <a:bodyPr/>
          <a:lstStyle/>
          <a:p>
            <a:fld id="{AB74C714-693D-4BC6-BA98-0C3A39EC39AB}" type="slidenum">
              <a:rPr lang="de-DE" smtClean="0"/>
              <a:t>15</a:t>
            </a:fld>
            <a:endParaRPr lang="de-DE"/>
          </a:p>
        </p:txBody>
      </p:sp>
      <p:sp>
        <p:nvSpPr>
          <p:cNvPr id="7" name="Textfeld 6">
            <a:extLst>
              <a:ext uri="{FF2B5EF4-FFF2-40B4-BE49-F238E27FC236}">
                <a16:creationId xmlns:a16="http://schemas.microsoft.com/office/drawing/2014/main" id="{0DB71D69-E0E3-43F9-9C2A-9A95444FFFC5}"/>
              </a:ext>
            </a:extLst>
          </p:cNvPr>
          <p:cNvSpPr txBox="1"/>
          <p:nvPr/>
        </p:nvSpPr>
        <p:spPr>
          <a:xfrm>
            <a:off x="1963774" y="1330220"/>
            <a:ext cx="2272146"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Geschäftsbezogen</a:t>
            </a:r>
          </a:p>
        </p:txBody>
      </p:sp>
      <p:sp>
        <p:nvSpPr>
          <p:cNvPr id="13" name="Textfeld 12">
            <a:extLst>
              <a:ext uri="{FF2B5EF4-FFF2-40B4-BE49-F238E27FC236}">
                <a16:creationId xmlns:a16="http://schemas.microsoft.com/office/drawing/2014/main" id="{4C3ABB45-E5D3-485E-8C93-771D4FE33846}"/>
              </a:ext>
            </a:extLst>
          </p:cNvPr>
          <p:cNvSpPr txBox="1"/>
          <p:nvPr/>
        </p:nvSpPr>
        <p:spPr>
          <a:xfrm>
            <a:off x="7663745" y="1330220"/>
            <a:ext cx="3061855"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Innovative Technologien</a:t>
            </a:r>
          </a:p>
        </p:txBody>
      </p:sp>
      <p:sp>
        <p:nvSpPr>
          <p:cNvPr id="10" name="Rechteck: abgerundete Ecken 9">
            <a:extLst>
              <a:ext uri="{FF2B5EF4-FFF2-40B4-BE49-F238E27FC236}">
                <a16:creationId xmlns:a16="http://schemas.microsoft.com/office/drawing/2014/main" id="{0B29AD3D-1712-424A-B316-EC8C9102E9D2}"/>
              </a:ext>
            </a:extLst>
          </p:cNvPr>
          <p:cNvSpPr/>
          <p:nvPr/>
        </p:nvSpPr>
        <p:spPr>
          <a:xfrm>
            <a:off x="651356" y="2140085"/>
            <a:ext cx="2272146"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#NeueGeschäftsfelder</a:t>
            </a:r>
          </a:p>
        </p:txBody>
      </p:sp>
      <p:sp>
        <p:nvSpPr>
          <p:cNvPr id="21" name="Rechteck: abgerundete Ecken 20">
            <a:extLst>
              <a:ext uri="{FF2B5EF4-FFF2-40B4-BE49-F238E27FC236}">
                <a16:creationId xmlns:a16="http://schemas.microsoft.com/office/drawing/2014/main" id="{D5E5642D-F69C-4F83-A161-DF0425EA2EC7}"/>
              </a:ext>
            </a:extLst>
          </p:cNvPr>
          <p:cNvSpPr/>
          <p:nvPr/>
        </p:nvSpPr>
        <p:spPr>
          <a:xfrm>
            <a:off x="3288036" y="3762790"/>
            <a:ext cx="1944385"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#AgilesArbeiten</a:t>
            </a:r>
          </a:p>
        </p:txBody>
      </p:sp>
      <p:sp>
        <p:nvSpPr>
          <p:cNvPr id="24" name="Rechteck: abgerundete Ecken 23">
            <a:extLst>
              <a:ext uri="{FF2B5EF4-FFF2-40B4-BE49-F238E27FC236}">
                <a16:creationId xmlns:a16="http://schemas.microsoft.com/office/drawing/2014/main" id="{221B07C9-0D13-40DC-878E-D51A1051668B}"/>
              </a:ext>
            </a:extLst>
          </p:cNvPr>
          <p:cNvSpPr/>
          <p:nvPr/>
        </p:nvSpPr>
        <p:spPr>
          <a:xfrm>
            <a:off x="872373" y="2949950"/>
            <a:ext cx="1830111"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#Digitalisierung</a:t>
            </a:r>
          </a:p>
        </p:txBody>
      </p:sp>
      <p:sp>
        <p:nvSpPr>
          <p:cNvPr id="25" name="Rechteck: abgerundete Ecken 24">
            <a:extLst>
              <a:ext uri="{FF2B5EF4-FFF2-40B4-BE49-F238E27FC236}">
                <a16:creationId xmlns:a16="http://schemas.microsoft.com/office/drawing/2014/main" id="{2B592269-EE1F-43D9-85B3-BE8CDBB32274}"/>
              </a:ext>
            </a:extLst>
          </p:cNvPr>
          <p:cNvSpPr/>
          <p:nvPr/>
        </p:nvSpPr>
        <p:spPr>
          <a:xfrm>
            <a:off x="3070917" y="2949950"/>
            <a:ext cx="2378624"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#Ökosystem&amp;Netzwerk</a:t>
            </a:r>
          </a:p>
        </p:txBody>
      </p:sp>
      <p:sp>
        <p:nvSpPr>
          <p:cNvPr id="26" name="Rechteck: abgerundete Ecken 25">
            <a:extLst>
              <a:ext uri="{FF2B5EF4-FFF2-40B4-BE49-F238E27FC236}">
                <a16:creationId xmlns:a16="http://schemas.microsoft.com/office/drawing/2014/main" id="{E42F6F84-10AD-48C2-ABC1-E79206EBB220}"/>
              </a:ext>
            </a:extLst>
          </p:cNvPr>
          <p:cNvSpPr/>
          <p:nvPr/>
        </p:nvSpPr>
        <p:spPr>
          <a:xfrm>
            <a:off x="598116" y="3759815"/>
            <a:ext cx="2378624"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#Prozessoptimierungen</a:t>
            </a:r>
          </a:p>
        </p:txBody>
      </p:sp>
      <p:sp>
        <p:nvSpPr>
          <p:cNvPr id="27" name="Rechteck: abgerundete Ecken 26">
            <a:extLst>
              <a:ext uri="{FF2B5EF4-FFF2-40B4-BE49-F238E27FC236}">
                <a16:creationId xmlns:a16="http://schemas.microsoft.com/office/drawing/2014/main" id="{9068B785-3942-4411-BBDE-63D3636F3576}"/>
              </a:ext>
            </a:extLst>
          </p:cNvPr>
          <p:cNvSpPr/>
          <p:nvPr/>
        </p:nvSpPr>
        <p:spPr>
          <a:xfrm>
            <a:off x="1836444" y="4569680"/>
            <a:ext cx="1907978"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#NewWork</a:t>
            </a:r>
          </a:p>
        </p:txBody>
      </p:sp>
      <p:sp>
        <p:nvSpPr>
          <p:cNvPr id="28" name="Rechteck: abgerundete Ecken 27">
            <a:extLst>
              <a:ext uri="{FF2B5EF4-FFF2-40B4-BE49-F238E27FC236}">
                <a16:creationId xmlns:a16="http://schemas.microsoft.com/office/drawing/2014/main" id="{E7F7F5D7-0861-4A36-A9A6-95ADB2E3FA49}"/>
              </a:ext>
            </a:extLst>
          </p:cNvPr>
          <p:cNvSpPr/>
          <p:nvPr/>
        </p:nvSpPr>
        <p:spPr>
          <a:xfrm>
            <a:off x="3229282" y="2140085"/>
            <a:ext cx="2378624"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#Befragungen&amp;Analysen</a:t>
            </a:r>
          </a:p>
        </p:txBody>
      </p:sp>
      <p:sp>
        <p:nvSpPr>
          <p:cNvPr id="29" name="Rechteck: abgerundete Ecken 28">
            <a:extLst>
              <a:ext uri="{FF2B5EF4-FFF2-40B4-BE49-F238E27FC236}">
                <a16:creationId xmlns:a16="http://schemas.microsoft.com/office/drawing/2014/main" id="{F8D4EA2F-2756-45D0-B81E-50A6BCC61DF5}"/>
              </a:ext>
            </a:extLst>
          </p:cNvPr>
          <p:cNvSpPr/>
          <p:nvPr/>
        </p:nvSpPr>
        <p:spPr>
          <a:xfrm>
            <a:off x="8469074" y="2140085"/>
            <a:ext cx="1944385"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#VirtualReality</a:t>
            </a:r>
          </a:p>
        </p:txBody>
      </p:sp>
      <p:sp>
        <p:nvSpPr>
          <p:cNvPr id="30" name="Rechteck: abgerundete Ecken 29">
            <a:extLst>
              <a:ext uri="{FF2B5EF4-FFF2-40B4-BE49-F238E27FC236}">
                <a16:creationId xmlns:a16="http://schemas.microsoft.com/office/drawing/2014/main" id="{C00B15A1-85D8-4773-86F5-6A5B869FFE2D}"/>
              </a:ext>
            </a:extLst>
          </p:cNvPr>
          <p:cNvSpPr/>
          <p:nvPr/>
        </p:nvSpPr>
        <p:spPr>
          <a:xfrm>
            <a:off x="6370276" y="2140085"/>
            <a:ext cx="1944385"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#KünstlicheIntelligenz</a:t>
            </a:r>
          </a:p>
        </p:txBody>
      </p:sp>
      <p:sp>
        <p:nvSpPr>
          <p:cNvPr id="31" name="Rechteck: abgerundete Ecken 30">
            <a:extLst>
              <a:ext uri="{FF2B5EF4-FFF2-40B4-BE49-F238E27FC236}">
                <a16:creationId xmlns:a16="http://schemas.microsoft.com/office/drawing/2014/main" id="{62320EAD-C428-416F-A802-9CC4B5308EC0}"/>
              </a:ext>
            </a:extLst>
          </p:cNvPr>
          <p:cNvSpPr/>
          <p:nvPr/>
        </p:nvSpPr>
        <p:spPr>
          <a:xfrm>
            <a:off x="6577826" y="2949950"/>
            <a:ext cx="2378624"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#AugmentedReality</a:t>
            </a:r>
          </a:p>
        </p:txBody>
      </p:sp>
      <p:sp>
        <p:nvSpPr>
          <p:cNvPr id="32" name="Rechteck: abgerundete Ecken 31">
            <a:extLst>
              <a:ext uri="{FF2B5EF4-FFF2-40B4-BE49-F238E27FC236}">
                <a16:creationId xmlns:a16="http://schemas.microsoft.com/office/drawing/2014/main" id="{1563738A-15FF-4D16-8620-482C7A8926B4}"/>
              </a:ext>
            </a:extLst>
          </p:cNvPr>
          <p:cNvSpPr/>
          <p:nvPr/>
        </p:nvSpPr>
        <p:spPr>
          <a:xfrm>
            <a:off x="9224147" y="2949950"/>
            <a:ext cx="1944385"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#DataScience</a:t>
            </a:r>
          </a:p>
        </p:txBody>
      </p:sp>
      <p:sp>
        <p:nvSpPr>
          <p:cNvPr id="33" name="Rechteck: abgerundete Ecken 32">
            <a:extLst>
              <a:ext uri="{FF2B5EF4-FFF2-40B4-BE49-F238E27FC236}">
                <a16:creationId xmlns:a16="http://schemas.microsoft.com/office/drawing/2014/main" id="{E7E06C5B-EFD8-436A-9E1B-7896E08394E4}"/>
              </a:ext>
            </a:extLst>
          </p:cNvPr>
          <p:cNvSpPr/>
          <p:nvPr/>
        </p:nvSpPr>
        <p:spPr>
          <a:xfrm>
            <a:off x="6956997" y="3757955"/>
            <a:ext cx="1862243"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#Messaging&amp;Bots</a:t>
            </a:r>
          </a:p>
        </p:txBody>
      </p:sp>
      <p:sp>
        <p:nvSpPr>
          <p:cNvPr id="34" name="Rechteck: abgerundete Ecken 33">
            <a:extLst>
              <a:ext uri="{FF2B5EF4-FFF2-40B4-BE49-F238E27FC236}">
                <a16:creationId xmlns:a16="http://schemas.microsoft.com/office/drawing/2014/main" id="{390BA9B2-7178-4B1D-9C74-8980B60463F5}"/>
              </a:ext>
            </a:extLst>
          </p:cNvPr>
          <p:cNvSpPr/>
          <p:nvPr/>
        </p:nvSpPr>
        <p:spPr>
          <a:xfrm>
            <a:off x="9441266" y="3757955"/>
            <a:ext cx="1951699"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#Audio&amp;Podcasts</a:t>
            </a:r>
          </a:p>
        </p:txBody>
      </p:sp>
      <p:sp>
        <p:nvSpPr>
          <p:cNvPr id="35" name="Rechteck: abgerundete Ecken 34">
            <a:extLst>
              <a:ext uri="{FF2B5EF4-FFF2-40B4-BE49-F238E27FC236}">
                <a16:creationId xmlns:a16="http://schemas.microsoft.com/office/drawing/2014/main" id="{10FD1A75-A283-442E-A67C-283A587125BD}"/>
              </a:ext>
            </a:extLst>
          </p:cNvPr>
          <p:cNvSpPr/>
          <p:nvPr/>
        </p:nvSpPr>
        <p:spPr>
          <a:xfrm>
            <a:off x="10581324" y="2140085"/>
            <a:ext cx="1343976"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#360°Video</a:t>
            </a:r>
          </a:p>
        </p:txBody>
      </p:sp>
      <p:sp>
        <p:nvSpPr>
          <p:cNvPr id="36" name="Rechteck: abgerundete Ecken 35">
            <a:extLst>
              <a:ext uri="{FF2B5EF4-FFF2-40B4-BE49-F238E27FC236}">
                <a16:creationId xmlns:a16="http://schemas.microsoft.com/office/drawing/2014/main" id="{4B314D99-2DF6-44E3-8D4D-B9FBFB56BBF5}"/>
              </a:ext>
            </a:extLst>
          </p:cNvPr>
          <p:cNvSpPr/>
          <p:nvPr/>
        </p:nvSpPr>
        <p:spPr>
          <a:xfrm>
            <a:off x="6324400" y="4569321"/>
            <a:ext cx="1791983"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#CloudServices</a:t>
            </a:r>
          </a:p>
        </p:txBody>
      </p:sp>
      <p:sp>
        <p:nvSpPr>
          <p:cNvPr id="37" name="Rechteck: abgerundete Ecken 36">
            <a:extLst>
              <a:ext uri="{FF2B5EF4-FFF2-40B4-BE49-F238E27FC236}">
                <a16:creationId xmlns:a16="http://schemas.microsoft.com/office/drawing/2014/main" id="{9BC96F38-DD0A-4D02-818C-C92CC6ECD1A4}"/>
              </a:ext>
            </a:extLst>
          </p:cNvPr>
          <p:cNvSpPr/>
          <p:nvPr/>
        </p:nvSpPr>
        <p:spPr>
          <a:xfrm>
            <a:off x="10311394" y="4572682"/>
            <a:ext cx="1714276"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#SmartHome</a:t>
            </a:r>
          </a:p>
        </p:txBody>
      </p:sp>
      <p:sp>
        <p:nvSpPr>
          <p:cNvPr id="38" name="Rechteck: abgerundete Ecken 37">
            <a:extLst>
              <a:ext uri="{FF2B5EF4-FFF2-40B4-BE49-F238E27FC236}">
                <a16:creationId xmlns:a16="http://schemas.microsoft.com/office/drawing/2014/main" id="{A889FA3C-6B4A-41C6-904D-346D0C6ECC65}"/>
              </a:ext>
            </a:extLst>
          </p:cNvPr>
          <p:cNvSpPr/>
          <p:nvPr/>
        </p:nvSpPr>
        <p:spPr>
          <a:xfrm>
            <a:off x="8328155" y="4572682"/>
            <a:ext cx="1791983"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#UXDesign</a:t>
            </a:r>
          </a:p>
        </p:txBody>
      </p:sp>
      <p:cxnSp>
        <p:nvCxnSpPr>
          <p:cNvPr id="12" name="Gerader Verbinder 11">
            <a:extLst>
              <a:ext uri="{FF2B5EF4-FFF2-40B4-BE49-F238E27FC236}">
                <a16:creationId xmlns:a16="http://schemas.microsoft.com/office/drawing/2014/main" id="{65AD659E-1300-4A02-8503-EE828D76F6A3}"/>
              </a:ext>
            </a:extLst>
          </p:cNvPr>
          <p:cNvCxnSpPr>
            <a:cxnSpLocks/>
          </p:cNvCxnSpPr>
          <p:nvPr/>
        </p:nvCxnSpPr>
        <p:spPr>
          <a:xfrm>
            <a:off x="6062019" y="1117845"/>
            <a:ext cx="0" cy="4139955"/>
          </a:xfrm>
          <a:prstGeom prst="line">
            <a:avLst/>
          </a:prstGeom>
          <a:ln w="3175">
            <a:solidFill>
              <a:srgbClr val="E60005"/>
            </a:solidFill>
          </a:ln>
        </p:spPr>
        <p:style>
          <a:lnRef idx="1">
            <a:schemeClr val="accent1"/>
          </a:lnRef>
          <a:fillRef idx="0">
            <a:schemeClr val="accent1"/>
          </a:fillRef>
          <a:effectRef idx="0">
            <a:schemeClr val="accent1"/>
          </a:effectRef>
          <a:fontRef idx="minor">
            <a:schemeClr val="tx1"/>
          </a:fontRef>
        </p:style>
      </p:cxnSp>
      <p:sp>
        <p:nvSpPr>
          <p:cNvPr id="39" name="Rechteck: abgerundete Ecken 38">
            <a:extLst>
              <a:ext uri="{FF2B5EF4-FFF2-40B4-BE49-F238E27FC236}">
                <a16:creationId xmlns:a16="http://schemas.microsoft.com/office/drawing/2014/main" id="{44B9CB76-E864-4142-BFD6-267D28C33513}"/>
              </a:ext>
            </a:extLst>
          </p:cNvPr>
          <p:cNvSpPr/>
          <p:nvPr/>
        </p:nvSpPr>
        <p:spPr>
          <a:xfrm>
            <a:off x="5388513" y="1107699"/>
            <a:ext cx="1347011" cy="369332"/>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Arial" panose="020B0604020202020204" pitchFamily="34" charset="0"/>
                <a:cs typeface="Arial" panose="020B0604020202020204" pitchFamily="34" charset="0"/>
              </a:rPr>
              <a:t>#Alle</a:t>
            </a:r>
          </a:p>
        </p:txBody>
      </p:sp>
      <p:sp>
        <p:nvSpPr>
          <p:cNvPr id="6" name="Textfeld 5">
            <a:extLst>
              <a:ext uri="{FF2B5EF4-FFF2-40B4-BE49-F238E27FC236}">
                <a16:creationId xmlns:a16="http://schemas.microsoft.com/office/drawing/2014/main" id="{F807B8B4-DE8E-4F6B-8103-0510A1333CC2}"/>
              </a:ext>
            </a:extLst>
          </p:cNvPr>
          <p:cNvSpPr txBox="1"/>
          <p:nvPr/>
        </p:nvSpPr>
        <p:spPr>
          <a:xfrm>
            <a:off x="702886" y="5511549"/>
            <a:ext cx="10786227" cy="523220"/>
          </a:xfrm>
          <a:prstGeom prst="rect">
            <a:avLst/>
          </a:prstGeom>
          <a:noFill/>
        </p:spPr>
        <p:txBody>
          <a:bodyPr wrap="square" rtlCol="0">
            <a:spAutoFit/>
          </a:bodyPr>
          <a:lstStyle/>
          <a:p>
            <a:pPr algn="ctr"/>
            <a:r>
              <a:rPr lang="de-DE" sz="1400" dirty="0">
                <a:latin typeface="Arial" panose="020B0604020202020204" pitchFamily="34" charset="0"/>
                <a:cs typeface="Arial" panose="020B0604020202020204" pitchFamily="34" charset="0"/>
              </a:rPr>
              <a:t>Vorschlag, um die Übersichtlichkeit zu behalten: Anfangs nur sehr weitläufige Channels anbieten, Aufteilung in speziellere Channels, wenn die ersten Projekte eingestellt sind und absehbar ist, welche Channels wirklich benötigt werden.</a:t>
            </a:r>
          </a:p>
        </p:txBody>
      </p:sp>
    </p:spTree>
    <p:extLst>
      <p:ext uri="{BB962C8B-B14F-4D97-AF65-F5344CB8AC3E}">
        <p14:creationId xmlns:p14="http://schemas.microsoft.com/office/powerpoint/2010/main" val="4198165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D6A34F-CD18-43E8-AE65-3FE4E2C858BB}"/>
              </a:ext>
            </a:extLst>
          </p:cNvPr>
          <p:cNvSpPr>
            <a:spLocks noGrp="1"/>
          </p:cNvSpPr>
          <p:nvPr>
            <p:ph type="title"/>
          </p:nvPr>
        </p:nvSpPr>
        <p:spPr/>
        <p:txBody>
          <a:bodyPr/>
          <a:lstStyle/>
          <a:p>
            <a:r>
              <a:rPr lang="de-DE"/>
              <a:t>Nutzerrollen: Wer darf was?</a:t>
            </a:r>
          </a:p>
        </p:txBody>
      </p:sp>
      <p:sp>
        <p:nvSpPr>
          <p:cNvPr id="4" name="Foliennummernplatzhalter 3">
            <a:extLst>
              <a:ext uri="{FF2B5EF4-FFF2-40B4-BE49-F238E27FC236}">
                <a16:creationId xmlns:a16="http://schemas.microsoft.com/office/drawing/2014/main" id="{3EBAAA8A-D922-4604-BF9A-4438CC844A14}"/>
              </a:ext>
            </a:extLst>
          </p:cNvPr>
          <p:cNvSpPr>
            <a:spLocks noGrp="1"/>
          </p:cNvSpPr>
          <p:nvPr>
            <p:ph type="sldNum" sz="quarter" idx="12"/>
          </p:nvPr>
        </p:nvSpPr>
        <p:spPr/>
        <p:txBody>
          <a:bodyPr/>
          <a:lstStyle/>
          <a:p>
            <a:fld id="{AB74C714-693D-4BC6-BA98-0C3A39EC39AB}" type="slidenum">
              <a:rPr lang="de-DE" smtClean="0"/>
              <a:t>16</a:t>
            </a:fld>
            <a:endParaRPr lang="de-DE"/>
          </a:p>
        </p:txBody>
      </p:sp>
      <p:graphicFrame>
        <p:nvGraphicFramePr>
          <p:cNvPr id="7" name="Tabelle 6">
            <a:extLst>
              <a:ext uri="{FF2B5EF4-FFF2-40B4-BE49-F238E27FC236}">
                <a16:creationId xmlns:a16="http://schemas.microsoft.com/office/drawing/2014/main" id="{F7FA0040-35C5-0B49-9FE0-FD57BA0A29EE}"/>
              </a:ext>
            </a:extLst>
          </p:cNvPr>
          <p:cNvGraphicFramePr>
            <a:graphicFrameLocks noGrp="1"/>
          </p:cNvGraphicFramePr>
          <p:nvPr>
            <p:extLst>
              <p:ext uri="{D42A27DB-BD31-4B8C-83A1-F6EECF244321}">
                <p14:modId xmlns:p14="http://schemas.microsoft.com/office/powerpoint/2010/main" val="3227540404"/>
              </p:ext>
            </p:extLst>
          </p:nvPr>
        </p:nvGraphicFramePr>
        <p:xfrm>
          <a:off x="1226837" y="1965806"/>
          <a:ext cx="9958085" cy="2926387"/>
        </p:xfrm>
        <a:graphic>
          <a:graphicData uri="http://schemas.openxmlformats.org/drawingml/2006/table">
            <a:tbl>
              <a:tblPr bandRow="1">
                <a:tableStyleId>{F5AB1C69-6EDB-4FF4-983F-18BD219EF322}</a:tableStyleId>
              </a:tblPr>
              <a:tblGrid>
                <a:gridCol w="2661303">
                  <a:extLst>
                    <a:ext uri="{9D8B030D-6E8A-4147-A177-3AD203B41FA5}">
                      <a16:colId xmlns:a16="http://schemas.microsoft.com/office/drawing/2014/main" val="1779044543"/>
                    </a:ext>
                  </a:extLst>
                </a:gridCol>
                <a:gridCol w="1255568">
                  <a:extLst>
                    <a:ext uri="{9D8B030D-6E8A-4147-A177-3AD203B41FA5}">
                      <a16:colId xmlns:a16="http://schemas.microsoft.com/office/drawing/2014/main" val="1459697434"/>
                    </a:ext>
                  </a:extLst>
                </a:gridCol>
                <a:gridCol w="1394199">
                  <a:extLst>
                    <a:ext uri="{9D8B030D-6E8A-4147-A177-3AD203B41FA5}">
                      <a16:colId xmlns:a16="http://schemas.microsoft.com/office/drawing/2014/main" val="3065523302"/>
                    </a:ext>
                  </a:extLst>
                </a:gridCol>
                <a:gridCol w="1395815">
                  <a:extLst>
                    <a:ext uri="{9D8B030D-6E8A-4147-A177-3AD203B41FA5}">
                      <a16:colId xmlns:a16="http://schemas.microsoft.com/office/drawing/2014/main" val="851293110"/>
                    </a:ext>
                  </a:extLst>
                </a:gridCol>
                <a:gridCol w="1686643">
                  <a:extLst>
                    <a:ext uri="{9D8B030D-6E8A-4147-A177-3AD203B41FA5}">
                      <a16:colId xmlns:a16="http://schemas.microsoft.com/office/drawing/2014/main" val="3815853048"/>
                    </a:ext>
                  </a:extLst>
                </a:gridCol>
                <a:gridCol w="1564557">
                  <a:extLst>
                    <a:ext uri="{9D8B030D-6E8A-4147-A177-3AD203B41FA5}">
                      <a16:colId xmlns:a16="http://schemas.microsoft.com/office/drawing/2014/main" val="2313207371"/>
                    </a:ext>
                  </a:extLst>
                </a:gridCol>
              </a:tblGrid>
              <a:tr h="702734">
                <a:tc>
                  <a:txBody>
                    <a:bodyPr/>
                    <a:lstStyle/>
                    <a:p>
                      <a:pPr algn="r"/>
                      <a:endParaRPr lang="de-DE">
                        <a:latin typeface="Arial" panose="020B0604020202020204" pitchFamily="34" charset="0"/>
                        <a:cs typeface="Arial" panose="020B0604020202020204" pitchFamily="34" charset="0"/>
                      </a:endParaRPr>
                    </a:p>
                  </a:txBody>
                  <a:tcPr anchor="ctr">
                    <a:solidFill>
                      <a:schemeClr val="bg1"/>
                    </a:solidFill>
                  </a:tcPr>
                </a:tc>
                <a:tc>
                  <a:txBody>
                    <a:bodyPr/>
                    <a:lstStyle/>
                    <a:p>
                      <a:pPr algn="ctr"/>
                      <a:r>
                        <a:rPr lang="de-DE">
                          <a:latin typeface="Arial" panose="020B0604020202020204" pitchFamily="34" charset="0"/>
                          <a:cs typeface="Arial" panose="020B0604020202020204" pitchFamily="34" charset="0"/>
                        </a:rPr>
                        <a:t>Projekte sehen</a:t>
                      </a:r>
                    </a:p>
                  </a:txBody>
                  <a:tcPr anchor="ctr">
                    <a:solidFill>
                      <a:schemeClr val="accent2">
                        <a:lumMod val="20000"/>
                        <a:lumOff val="80000"/>
                      </a:schemeClr>
                    </a:solidFill>
                  </a:tcPr>
                </a:tc>
                <a:tc>
                  <a:txBody>
                    <a:bodyPr/>
                    <a:lstStyle/>
                    <a:p>
                      <a:pPr algn="ctr"/>
                      <a:r>
                        <a:rPr lang="de-DE">
                          <a:latin typeface="Arial" panose="020B0604020202020204" pitchFamily="34" charset="0"/>
                          <a:cs typeface="Arial" panose="020B0604020202020204" pitchFamily="34" charset="0"/>
                        </a:rPr>
                        <a:t>Projekte einstellen</a:t>
                      </a:r>
                    </a:p>
                  </a:txBody>
                  <a:tcPr anchor="ctr">
                    <a:solidFill>
                      <a:schemeClr val="accent2">
                        <a:lumMod val="20000"/>
                        <a:lumOff val="80000"/>
                      </a:schemeClr>
                    </a:solidFill>
                  </a:tcPr>
                </a:tc>
                <a:tc>
                  <a:txBody>
                    <a:bodyPr/>
                    <a:lstStyle/>
                    <a:p>
                      <a:pPr algn="ctr"/>
                      <a:r>
                        <a:rPr lang="de-DE">
                          <a:latin typeface="Arial" panose="020B0604020202020204" pitchFamily="34" charset="0"/>
                          <a:cs typeface="Arial" panose="020B0604020202020204" pitchFamily="34" charset="0"/>
                        </a:rPr>
                        <a:t>Channels abonnieren</a:t>
                      </a:r>
                    </a:p>
                  </a:txBody>
                  <a:tcPr anchor="ctr">
                    <a:solidFill>
                      <a:schemeClr val="accent2">
                        <a:lumMod val="20000"/>
                        <a:lumOff val="80000"/>
                      </a:schemeClr>
                    </a:solidFill>
                  </a:tcPr>
                </a:tc>
                <a:tc>
                  <a:txBody>
                    <a:bodyPr/>
                    <a:lstStyle/>
                    <a:p>
                      <a:pPr algn="ctr"/>
                      <a:r>
                        <a:rPr lang="de-DE">
                          <a:latin typeface="Arial" panose="020B0604020202020204" pitchFamily="34" charset="0"/>
                          <a:cs typeface="Arial" panose="020B0604020202020204" pitchFamily="34" charset="0"/>
                        </a:rPr>
                        <a:t>Kommentieren</a:t>
                      </a:r>
                    </a:p>
                  </a:txBody>
                  <a:tcPr anchor="ctr">
                    <a:solidFill>
                      <a:schemeClr val="accent2">
                        <a:lumMod val="20000"/>
                        <a:lumOff val="80000"/>
                      </a:schemeClr>
                    </a:solidFill>
                  </a:tcPr>
                </a:tc>
                <a:tc>
                  <a:txBody>
                    <a:bodyPr/>
                    <a:lstStyle/>
                    <a:p>
                      <a:pPr algn="ctr"/>
                      <a:r>
                        <a:rPr lang="de-DE">
                          <a:latin typeface="Arial" panose="020B0604020202020204" pitchFamily="34" charset="0"/>
                          <a:cs typeface="Arial" panose="020B0604020202020204" pitchFamily="34" charset="0"/>
                        </a:rPr>
                        <a:t>Profil mit Kontaktdaten</a:t>
                      </a:r>
                    </a:p>
                  </a:txBody>
                  <a:tcPr anchor="ctr">
                    <a:solidFill>
                      <a:schemeClr val="accent2">
                        <a:lumMod val="20000"/>
                        <a:lumOff val="80000"/>
                      </a:schemeClr>
                    </a:solidFill>
                  </a:tcPr>
                </a:tc>
                <a:extLst>
                  <a:ext uri="{0D108BD9-81ED-4DB2-BD59-A6C34878D82A}">
                    <a16:rowId xmlns:a16="http://schemas.microsoft.com/office/drawing/2014/main" val="1491429066"/>
                  </a:ext>
                </a:extLst>
              </a:tr>
              <a:tr h="702734">
                <a:tc>
                  <a:txBody>
                    <a:bodyPr/>
                    <a:lstStyle/>
                    <a:p>
                      <a:pPr algn="r"/>
                      <a:r>
                        <a:rPr lang="de-DE" b="1">
                          <a:latin typeface="Arial" panose="020B0604020202020204" pitchFamily="34" charset="0"/>
                          <a:cs typeface="Arial" panose="020B0604020202020204" pitchFamily="34" charset="0"/>
                        </a:rPr>
                        <a:t>Externer Nutzer </a:t>
                      </a:r>
                    </a:p>
                    <a:p>
                      <a:pPr algn="r"/>
                      <a:r>
                        <a:rPr lang="de-DE" b="1">
                          <a:latin typeface="Arial" panose="020B0604020202020204" pitchFamily="34" charset="0"/>
                          <a:cs typeface="Arial" panose="020B0604020202020204" pitchFamily="34" charset="0"/>
                        </a:rPr>
                        <a:t>ohne Registrierung</a:t>
                      </a:r>
                    </a:p>
                  </a:txBody>
                  <a:tcPr anchor="ctr">
                    <a:solidFill>
                      <a:schemeClr val="accent2">
                        <a:lumMod val="40000"/>
                        <a:lumOff val="60000"/>
                      </a:schemeClr>
                    </a:solidFill>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2322489"/>
                  </a:ext>
                </a:extLst>
              </a:tr>
              <a:tr h="783166">
                <a:tc>
                  <a:txBody>
                    <a:bodyPr/>
                    <a:lstStyle/>
                    <a:p>
                      <a:pPr algn="r"/>
                      <a:r>
                        <a:rPr lang="de-DE" b="1">
                          <a:latin typeface="Arial" panose="020B0604020202020204" pitchFamily="34" charset="0"/>
                          <a:cs typeface="Arial" panose="020B0604020202020204" pitchFamily="34" charset="0"/>
                        </a:rPr>
                        <a:t>Registrierter Nutzer / </a:t>
                      </a:r>
                    </a:p>
                    <a:p>
                      <a:pPr algn="r"/>
                      <a:r>
                        <a:rPr lang="de-DE" b="1">
                          <a:latin typeface="Arial" panose="020B0604020202020204" pitchFamily="34" charset="0"/>
                          <a:cs typeface="Arial" panose="020B0604020202020204" pitchFamily="34" charset="0"/>
                        </a:rPr>
                        <a:t>DRK Mitglied</a:t>
                      </a:r>
                    </a:p>
                  </a:txBody>
                  <a:tcPr anchor="ctr">
                    <a:solidFill>
                      <a:schemeClr val="accent2">
                        <a:lumMod val="40000"/>
                        <a:lumOff val="60000"/>
                      </a:schemeClr>
                    </a:solidFill>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12833415"/>
                  </a:ext>
                </a:extLst>
              </a:tr>
              <a:tr h="737753">
                <a:tc>
                  <a:txBody>
                    <a:bodyPr/>
                    <a:lstStyle/>
                    <a:p>
                      <a:pPr algn="r"/>
                      <a:r>
                        <a:rPr lang="de-DE" b="1">
                          <a:latin typeface="Arial" panose="020B0604020202020204" pitchFamily="34" charset="0"/>
                          <a:cs typeface="Arial" panose="020B0604020202020204" pitchFamily="34" charset="0"/>
                        </a:rPr>
                        <a:t>Backend Admin</a:t>
                      </a:r>
                    </a:p>
                  </a:txBody>
                  <a:tcPr anchor="ctr">
                    <a:solidFill>
                      <a:schemeClr val="accent2">
                        <a:lumMod val="40000"/>
                        <a:lumOff val="60000"/>
                      </a:schemeClr>
                    </a:solidFill>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a:latin typeface="Arial" panose="020B0604020202020204" pitchFamily="34" charset="0"/>
                        <a:cs typeface="Arial" panose="020B0604020202020204" pitchFamily="34" charset="0"/>
                      </a:endParaRPr>
                    </a:p>
                  </a:txBody>
                  <a:tcPr/>
                </a:tc>
                <a:tc>
                  <a:txBody>
                    <a:bodyPr/>
                    <a:lstStyle/>
                    <a:p>
                      <a:endParaRPr lang="de-DE"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60463407"/>
                  </a:ext>
                </a:extLst>
              </a:tr>
            </a:tbl>
          </a:graphicData>
        </a:graphic>
      </p:graphicFrame>
      <p:pic>
        <p:nvPicPr>
          <p:cNvPr id="12" name="Grafik 11">
            <a:extLst>
              <a:ext uri="{FF2B5EF4-FFF2-40B4-BE49-F238E27FC236}">
                <a16:creationId xmlns:a16="http://schemas.microsoft.com/office/drawing/2014/main" id="{894AA46B-4DD8-5B40-92FD-0724B46C0920}"/>
              </a:ext>
            </a:extLst>
          </p:cNvPr>
          <p:cNvPicPr>
            <a:picLocks noChangeAspect="1"/>
          </p:cNvPicPr>
          <p:nvPr/>
        </p:nvPicPr>
        <p:blipFill>
          <a:blip r:embed="rId2"/>
          <a:stretch>
            <a:fillRect/>
          </a:stretch>
        </p:blipFill>
        <p:spPr>
          <a:xfrm>
            <a:off x="4294350" y="4276243"/>
            <a:ext cx="533400" cy="533400"/>
          </a:xfrm>
          <a:prstGeom prst="rect">
            <a:avLst/>
          </a:prstGeom>
        </p:spPr>
      </p:pic>
      <p:pic>
        <p:nvPicPr>
          <p:cNvPr id="13" name="Grafik 12">
            <a:extLst>
              <a:ext uri="{FF2B5EF4-FFF2-40B4-BE49-F238E27FC236}">
                <a16:creationId xmlns:a16="http://schemas.microsoft.com/office/drawing/2014/main" id="{9254F232-03C2-104B-A629-3BE91F0D4EB0}"/>
              </a:ext>
            </a:extLst>
          </p:cNvPr>
          <p:cNvPicPr>
            <a:picLocks noChangeAspect="1"/>
          </p:cNvPicPr>
          <p:nvPr/>
        </p:nvPicPr>
        <p:blipFill>
          <a:blip r:embed="rId2"/>
          <a:stretch>
            <a:fillRect/>
          </a:stretch>
        </p:blipFill>
        <p:spPr>
          <a:xfrm>
            <a:off x="4294350" y="3501543"/>
            <a:ext cx="533400" cy="533400"/>
          </a:xfrm>
          <a:prstGeom prst="rect">
            <a:avLst/>
          </a:prstGeom>
        </p:spPr>
      </p:pic>
      <p:pic>
        <p:nvPicPr>
          <p:cNvPr id="14" name="Grafik 13">
            <a:extLst>
              <a:ext uri="{FF2B5EF4-FFF2-40B4-BE49-F238E27FC236}">
                <a16:creationId xmlns:a16="http://schemas.microsoft.com/office/drawing/2014/main" id="{4CBF6908-700E-F243-9ECA-69D79BD681A7}"/>
              </a:ext>
            </a:extLst>
          </p:cNvPr>
          <p:cNvPicPr>
            <a:picLocks noChangeAspect="1"/>
          </p:cNvPicPr>
          <p:nvPr/>
        </p:nvPicPr>
        <p:blipFill>
          <a:blip r:embed="rId2"/>
          <a:stretch>
            <a:fillRect/>
          </a:stretch>
        </p:blipFill>
        <p:spPr>
          <a:xfrm>
            <a:off x="4294350" y="2752243"/>
            <a:ext cx="533400" cy="533400"/>
          </a:xfrm>
          <a:prstGeom prst="rect">
            <a:avLst/>
          </a:prstGeom>
        </p:spPr>
      </p:pic>
      <p:pic>
        <p:nvPicPr>
          <p:cNvPr id="17" name="Grafik 16">
            <a:extLst>
              <a:ext uri="{FF2B5EF4-FFF2-40B4-BE49-F238E27FC236}">
                <a16:creationId xmlns:a16="http://schemas.microsoft.com/office/drawing/2014/main" id="{4B3742FB-BAF5-224C-8E5D-125C2BEB7D6F}"/>
              </a:ext>
            </a:extLst>
          </p:cNvPr>
          <p:cNvPicPr>
            <a:picLocks noChangeAspect="1"/>
          </p:cNvPicPr>
          <p:nvPr/>
        </p:nvPicPr>
        <p:blipFill>
          <a:blip r:embed="rId2"/>
          <a:stretch>
            <a:fillRect/>
          </a:stretch>
        </p:blipFill>
        <p:spPr>
          <a:xfrm>
            <a:off x="5599234" y="3512973"/>
            <a:ext cx="533400" cy="533400"/>
          </a:xfrm>
          <a:prstGeom prst="rect">
            <a:avLst/>
          </a:prstGeom>
        </p:spPr>
      </p:pic>
      <p:pic>
        <p:nvPicPr>
          <p:cNvPr id="18" name="Grafik 17">
            <a:extLst>
              <a:ext uri="{FF2B5EF4-FFF2-40B4-BE49-F238E27FC236}">
                <a16:creationId xmlns:a16="http://schemas.microsoft.com/office/drawing/2014/main" id="{FF76006C-7E62-0248-BDAC-88535DBA04D2}"/>
              </a:ext>
            </a:extLst>
          </p:cNvPr>
          <p:cNvPicPr>
            <a:picLocks noChangeAspect="1"/>
          </p:cNvPicPr>
          <p:nvPr/>
        </p:nvPicPr>
        <p:blipFill>
          <a:blip r:embed="rId2"/>
          <a:stretch>
            <a:fillRect/>
          </a:stretch>
        </p:blipFill>
        <p:spPr>
          <a:xfrm>
            <a:off x="6983496" y="3513505"/>
            <a:ext cx="533400" cy="533400"/>
          </a:xfrm>
          <a:prstGeom prst="rect">
            <a:avLst/>
          </a:prstGeom>
        </p:spPr>
      </p:pic>
      <p:pic>
        <p:nvPicPr>
          <p:cNvPr id="19" name="Grafik 18">
            <a:extLst>
              <a:ext uri="{FF2B5EF4-FFF2-40B4-BE49-F238E27FC236}">
                <a16:creationId xmlns:a16="http://schemas.microsoft.com/office/drawing/2014/main" id="{3A952FA5-80B8-1E4C-8622-5F80F5EE1008}"/>
              </a:ext>
            </a:extLst>
          </p:cNvPr>
          <p:cNvPicPr>
            <a:picLocks noChangeAspect="1"/>
          </p:cNvPicPr>
          <p:nvPr/>
        </p:nvPicPr>
        <p:blipFill>
          <a:blip r:embed="rId2"/>
          <a:stretch>
            <a:fillRect/>
          </a:stretch>
        </p:blipFill>
        <p:spPr>
          <a:xfrm>
            <a:off x="10211399" y="3500580"/>
            <a:ext cx="533400" cy="533400"/>
          </a:xfrm>
          <a:prstGeom prst="rect">
            <a:avLst/>
          </a:prstGeom>
        </p:spPr>
      </p:pic>
      <p:pic>
        <p:nvPicPr>
          <p:cNvPr id="20" name="Grafik 19">
            <a:extLst>
              <a:ext uri="{FF2B5EF4-FFF2-40B4-BE49-F238E27FC236}">
                <a16:creationId xmlns:a16="http://schemas.microsoft.com/office/drawing/2014/main" id="{C5161AAD-F829-FA45-AA57-E48412D65C45}"/>
              </a:ext>
            </a:extLst>
          </p:cNvPr>
          <p:cNvPicPr>
            <a:picLocks noChangeAspect="1"/>
          </p:cNvPicPr>
          <p:nvPr/>
        </p:nvPicPr>
        <p:blipFill>
          <a:blip r:embed="rId2"/>
          <a:stretch>
            <a:fillRect/>
          </a:stretch>
        </p:blipFill>
        <p:spPr>
          <a:xfrm>
            <a:off x="5599234" y="4287673"/>
            <a:ext cx="533400" cy="533400"/>
          </a:xfrm>
          <a:prstGeom prst="rect">
            <a:avLst/>
          </a:prstGeom>
        </p:spPr>
      </p:pic>
      <p:pic>
        <p:nvPicPr>
          <p:cNvPr id="21" name="Grafik 20">
            <a:extLst>
              <a:ext uri="{FF2B5EF4-FFF2-40B4-BE49-F238E27FC236}">
                <a16:creationId xmlns:a16="http://schemas.microsoft.com/office/drawing/2014/main" id="{EBA5EF4E-D21C-5945-B2E0-6C335CCE5B1D}"/>
              </a:ext>
            </a:extLst>
          </p:cNvPr>
          <p:cNvPicPr>
            <a:picLocks noChangeAspect="1"/>
          </p:cNvPicPr>
          <p:nvPr/>
        </p:nvPicPr>
        <p:blipFill>
          <a:blip r:embed="rId2"/>
          <a:stretch>
            <a:fillRect/>
          </a:stretch>
        </p:blipFill>
        <p:spPr>
          <a:xfrm>
            <a:off x="6979324" y="4276243"/>
            <a:ext cx="533400" cy="533400"/>
          </a:xfrm>
          <a:prstGeom prst="rect">
            <a:avLst/>
          </a:prstGeom>
        </p:spPr>
      </p:pic>
      <p:pic>
        <p:nvPicPr>
          <p:cNvPr id="22" name="Grafik 21">
            <a:extLst>
              <a:ext uri="{FF2B5EF4-FFF2-40B4-BE49-F238E27FC236}">
                <a16:creationId xmlns:a16="http://schemas.microsoft.com/office/drawing/2014/main" id="{6BAD1A2A-DACF-624F-AA5D-0D16561E8662}"/>
              </a:ext>
            </a:extLst>
          </p:cNvPr>
          <p:cNvPicPr>
            <a:picLocks noChangeAspect="1"/>
          </p:cNvPicPr>
          <p:nvPr/>
        </p:nvPicPr>
        <p:blipFill>
          <a:blip r:embed="rId2"/>
          <a:stretch>
            <a:fillRect/>
          </a:stretch>
        </p:blipFill>
        <p:spPr>
          <a:xfrm>
            <a:off x="10211399" y="4287673"/>
            <a:ext cx="533400" cy="533400"/>
          </a:xfrm>
          <a:prstGeom prst="rect">
            <a:avLst/>
          </a:prstGeom>
        </p:spPr>
      </p:pic>
      <p:pic>
        <p:nvPicPr>
          <p:cNvPr id="24" name="Grafik 23">
            <a:extLst>
              <a:ext uri="{FF2B5EF4-FFF2-40B4-BE49-F238E27FC236}">
                <a16:creationId xmlns:a16="http://schemas.microsoft.com/office/drawing/2014/main" id="{2A86D2A0-13AA-C546-91F2-4E9EE41CB3F9}"/>
              </a:ext>
            </a:extLst>
          </p:cNvPr>
          <p:cNvPicPr>
            <a:picLocks noChangeAspect="1"/>
          </p:cNvPicPr>
          <p:nvPr/>
        </p:nvPicPr>
        <p:blipFill>
          <a:blip r:embed="rId3"/>
          <a:stretch>
            <a:fillRect/>
          </a:stretch>
        </p:blipFill>
        <p:spPr>
          <a:xfrm flipV="1">
            <a:off x="5656384" y="2801773"/>
            <a:ext cx="419100" cy="419100"/>
          </a:xfrm>
          <a:prstGeom prst="rect">
            <a:avLst/>
          </a:prstGeom>
        </p:spPr>
      </p:pic>
      <p:pic>
        <p:nvPicPr>
          <p:cNvPr id="26" name="Grafik 25">
            <a:extLst>
              <a:ext uri="{FF2B5EF4-FFF2-40B4-BE49-F238E27FC236}">
                <a16:creationId xmlns:a16="http://schemas.microsoft.com/office/drawing/2014/main" id="{49E2ED19-6A8D-7841-948C-13CD5F7D33DD}"/>
              </a:ext>
            </a:extLst>
          </p:cNvPr>
          <p:cNvPicPr>
            <a:picLocks noChangeAspect="1"/>
          </p:cNvPicPr>
          <p:nvPr/>
        </p:nvPicPr>
        <p:blipFill>
          <a:blip r:embed="rId3"/>
          <a:stretch>
            <a:fillRect/>
          </a:stretch>
        </p:blipFill>
        <p:spPr>
          <a:xfrm flipV="1">
            <a:off x="10252850" y="2790343"/>
            <a:ext cx="419100" cy="419100"/>
          </a:xfrm>
          <a:prstGeom prst="rect">
            <a:avLst/>
          </a:prstGeom>
        </p:spPr>
      </p:pic>
      <p:pic>
        <p:nvPicPr>
          <p:cNvPr id="29" name="Grafik 28">
            <a:extLst>
              <a:ext uri="{FF2B5EF4-FFF2-40B4-BE49-F238E27FC236}">
                <a16:creationId xmlns:a16="http://schemas.microsoft.com/office/drawing/2014/main" id="{5040AF7E-1881-BC42-AFF8-564CB693B5B4}"/>
              </a:ext>
            </a:extLst>
          </p:cNvPr>
          <p:cNvPicPr>
            <a:picLocks noChangeAspect="1"/>
          </p:cNvPicPr>
          <p:nvPr/>
        </p:nvPicPr>
        <p:blipFill>
          <a:blip r:embed="rId4"/>
          <a:stretch>
            <a:fillRect/>
          </a:stretch>
        </p:blipFill>
        <p:spPr>
          <a:xfrm>
            <a:off x="823208" y="3481406"/>
            <a:ext cx="578657" cy="578657"/>
          </a:xfrm>
          <a:prstGeom prst="rect">
            <a:avLst/>
          </a:prstGeom>
        </p:spPr>
      </p:pic>
      <p:pic>
        <p:nvPicPr>
          <p:cNvPr id="30" name="Grafik 29">
            <a:extLst>
              <a:ext uri="{FF2B5EF4-FFF2-40B4-BE49-F238E27FC236}">
                <a16:creationId xmlns:a16="http://schemas.microsoft.com/office/drawing/2014/main" id="{B064902B-5640-1441-968E-ACA21F0D3AB1}"/>
              </a:ext>
            </a:extLst>
          </p:cNvPr>
          <p:cNvPicPr>
            <a:picLocks noChangeAspect="1"/>
          </p:cNvPicPr>
          <p:nvPr/>
        </p:nvPicPr>
        <p:blipFill>
          <a:blip r:embed="rId5"/>
          <a:stretch>
            <a:fillRect/>
          </a:stretch>
        </p:blipFill>
        <p:spPr>
          <a:xfrm>
            <a:off x="906162" y="4236698"/>
            <a:ext cx="641350" cy="641350"/>
          </a:xfrm>
          <a:prstGeom prst="rect">
            <a:avLst/>
          </a:prstGeom>
        </p:spPr>
      </p:pic>
      <p:pic>
        <p:nvPicPr>
          <p:cNvPr id="31" name="Grafik 30">
            <a:extLst>
              <a:ext uri="{FF2B5EF4-FFF2-40B4-BE49-F238E27FC236}">
                <a16:creationId xmlns:a16="http://schemas.microsoft.com/office/drawing/2014/main" id="{9C0C4A19-AD24-594F-9C60-FAE3D31A4413}"/>
              </a:ext>
            </a:extLst>
          </p:cNvPr>
          <p:cNvPicPr>
            <a:picLocks noChangeAspect="1"/>
          </p:cNvPicPr>
          <p:nvPr/>
        </p:nvPicPr>
        <p:blipFill>
          <a:blip r:embed="rId6"/>
          <a:stretch>
            <a:fillRect/>
          </a:stretch>
        </p:blipFill>
        <p:spPr>
          <a:xfrm>
            <a:off x="896769" y="2725643"/>
            <a:ext cx="579128" cy="579128"/>
          </a:xfrm>
          <a:prstGeom prst="rect">
            <a:avLst/>
          </a:prstGeom>
        </p:spPr>
      </p:pic>
      <p:pic>
        <p:nvPicPr>
          <p:cNvPr id="27" name="Grafik 26">
            <a:extLst>
              <a:ext uri="{FF2B5EF4-FFF2-40B4-BE49-F238E27FC236}">
                <a16:creationId xmlns:a16="http://schemas.microsoft.com/office/drawing/2014/main" id="{2DA3CF52-F416-1E4C-9F62-CA3E6FB3B654}"/>
              </a:ext>
            </a:extLst>
          </p:cNvPr>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a14:imgEffect>
                      <a14:saturation sat="171000"/>
                    </a14:imgEffect>
                  </a14:imgLayer>
                </a14:imgProps>
              </a:ext>
            </a:extLst>
          </a:blip>
          <a:stretch>
            <a:fillRect/>
          </a:stretch>
        </p:blipFill>
        <p:spPr>
          <a:xfrm>
            <a:off x="6983496" y="2744623"/>
            <a:ext cx="533400" cy="533400"/>
          </a:xfrm>
          <a:prstGeom prst="rect">
            <a:avLst/>
          </a:prstGeom>
        </p:spPr>
      </p:pic>
      <p:pic>
        <p:nvPicPr>
          <p:cNvPr id="28" name="Grafik 27">
            <a:extLst>
              <a:ext uri="{FF2B5EF4-FFF2-40B4-BE49-F238E27FC236}">
                <a16:creationId xmlns:a16="http://schemas.microsoft.com/office/drawing/2014/main" id="{865D1D95-A0A4-C14B-8007-6248F29F5B03}"/>
              </a:ext>
            </a:extLst>
          </p:cNvPr>
          <p:cNvPicPr>
            <a:picLocks noChangeAspect="1"/>
          </p:cNvPicPr>
          <p:nvPr/>
        </p:nvPicPr>
        <p:blipFill>
          <a:blip r:embed="rId3"/>
          <a:stretch>
            <a:fillRect/>
          </a:stretch>
        </p:blipFill>
        <p:spPr>
          <a:xfrm flipV="1">
            <a:off x="8571477" y="2790343"/>
            <a:ext cx="419100" cy="419100"/>
          </a:xfrm>
          <a:prstGeom prst="rect">
            <a:avLst/>
          </a:prstGeom>
        </p:spPr>
      </p:pic>
      <p:pic>
        <p:nvPicPr>
          <p:cNvPr id="32" name="Grafik 31">
            <a:extLst>
              <a:ext uri="{FF2B5EF4-FFF2-40B4-BE49-F238E27FC236}">
                <a16:creationId xmlns:a16="http://schemas.microsoft.com/office/drawing/2014/main" id="{EA1E0251-943B-5F4E-AA3E-2F7BCE32CAC4}"/>
              </a:ext>
            </a:extLst>
          </p:cNvPr>
          <p:cNvPicPr>
            <a:picLocks noChangeAspect="1"/>
          </p:cNvPicPr>
          <p:nvPr/>
        </p:nvPicPr>
        <p:blipFill>
          <a:blip r:embed="rId2"/>
          <a:stretch>
            <a:fillRect/>
          </a:stretch>
        </p:blipFill>
        <p:spPr>
          <a:xfrm>
            <a:off x="8482826" y="3500580"/>
            <a:ext cx="533400" cy="533400"/>
          </a:xfrm>
          <a:prstGeom prst="rect">
            <a:avLst/>
          </a:prstGeom>
        </p:spPr>
      </p:pic>
      <p:pic>
        <p:nvPicPr>
          <p:cNvPr id="33" name="Grafik 32">
            <a:extLst>
              <a:ext uri="{FF2B5EF4-FFF2-40B4-BE49-F238E27FC236}">
                <a16:creationId xmlns:a16="http://schemas.microsoft.com/office/drawing/2014/main" id="{1D5507CA-461C-904F-B3C1-2FC818A9DA25}"/>
              </a:ext>
            </a:extLst>
          </p:cNvPr>
          <p:cNvPicPr>
            <a:picLocks noChangeAspect="1"/>
          </p:cNvPicPr>
          <p:nvPr/>
        </p:nvPicPr>
        <p:blipFill>
          <a:blip r:embed="rId2"/>
          <a:stretch>
            <a:fillRect/>
          </a:stretch>
        </p:blipFill>
        <p:spPr>
          <a:xfrm>
            <a:off x="8491540" y="4287673"/>
            <a:ext cx="533400" cy="533400"/>
          </a:xfrm>
          <a:prstGeom prst="rect">
            <a:avLst/>
          </a:prstGeom>
        </p:spPr>
      </p:pic>
      <p:sp>
        <p:nvSpPr>
          <p:cNvPr id="34" name="Textfeld 33">
            <a:extLst>
              <a:ext uri="{FF2B5EF4-FFF2-40B4-BE49-F238E27FC236}">
                <a16:creationId xmlns:a16="http://schemas.microsoft.com/office/drawing/2014/main" id="{47D32713-BC58-49C1-8146-B5D9A6D6B947}"/>
              </a:ext>
            </a:extLst>
          </p:cNvPr>
          <p:cNvSpPr txBox="1"/>
          <p:nvPr/>
        </p:nvSpPr>
        <p:spPr>
          <a:xfrm>
            <a:off x="1770192" y="5008079"/>
            <a:ext cx="6115115" cy="1323439"/>
          </a:xfrm>
          <a:prstGeom prst="rect">
            <a:avLst/>
          </a:prstGeom>
          <a:noFill/>
        </p:spPr>
        <p:txBody>
          <a:bodyPr wrap="square" rtlCol="0">
            <a:spAutoFit/>
          </a:bodyPr>
          <a:lstStyle/>
          <a:p>
            <a:r>
              <a:rPr lang="de-DE" sz="1400" b="1" dirty="0">
                <a:latin typeface="Arial" panose="020B0604020202020204" pitchFamily="34" charset="0"/>
                <a:cs typeface="Arial" panose="020B0604020202020204" pitchFamily="34" charset="0"/>
              </a:rPr>
              <a:t>Weitere Befugnisse der Rolle Backend Admin:</a:t>
            </a:r>
          </a:p>
          <a:p>
            <a:pPr marL="285750" indent="-285750">
              <a:spcBef>
                <a:spcPts val="1200"/>
              </a:spcBef>
              <a:buFont typeface="Arial" panose="020B0604020202020204" pitchFamily="34" charset="0"/>
              <a:buChar char="•"/>
            </a:pPr>
            <a:r>
              <a:rPr lang="de-DE" sz="1400" dirty="0">
                <a:latin typeface="Arial" panose="020B0604020202020204" pitchFamily="34" charset="0"/>
                <a:cs typeface="Arial" panose="020B0604020202020204" pitchFamily="34" charset="0"/>
              </a:rPr>
              <a:t>Projekte bearbeiten / löschen</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Channels hinzufügen / löschen / zusammenfassen</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User sperren / löschen</a:t>
            </a:r>
          </a:p>
          <a:p>
            <a:pPr marL="285750" indent="-285750">
              <a:buFont typeface="Arial" panose="020B0604020202020204" pitchFamily="34" charset="0"/>
              <a:buChar char="•"/>
            </a:pPr>
            <a:r>
              <a:rPr lang="de-DE" sz="1400" dirty="0">
                <a:latin typeface="Arial" panose="020B0604020202020204" pitchFamily="34" charset="0"/>
                <a:cs typeface="Arial" panose="020B0604020202020204" pitchFamily="34" charset="0"/>
              </a:rPr>
              <a:t>Support für Fragen</a:t>
            </a:r>
          </a:p>
        </p:txBody>
      </p:sp>
    </p:spTree>
    <p:extLst>
      <p:ext uri="{BB962C8B-B14F-4D97-AF65-F5344CB8AC3E}">
        <p14:creationId xmlns:p14="http://schemas.microsoft.com/office/powerpoint/2010/main" val="1628066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995541-DBBE-4C27-AC9A-2D6883A44312}"/>
              </a:ext>
            </a:extLst>
          </p:cNvPr>
          <p:cNvSpPr>
            <a:spLocks noGrp="1"/>
          </p:cNvSpPr>
          <p:nvPr>
            <p:ph type="title"/>
          </p:nvPr>
        </p:nvSpPr>
        <p:spPr/>
        <p:txBody>
          <a:bodyPr/>
          <a:lstStyle/>
          <a:p>
            <a:r>
              <a:rPr lang="de-DE" dirty="0"/>
              <a:t>Visualisierung</a:t>
            </a:r>
          </a:p>
        </p:txBody>
      </p:sp>
      <p:sp>
        <p:nvSpPr>
          <p:cNvPr id="3" name="Textplatzhalter 2">
            <a:extLst>
              <a:ext uri="{FF2B5EF4-FFF2-40B4-BE49-F238E27FC236}">
                <a16:creationId xmlns:a16="http://schemas.microsoft.com/office/drawing/2014/main" id="{79B2C4FE-16D7-48E9-892A-D6C02648ABFF}"/>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5A52369-2A05-4F4B-BCC6-309B30DA1D45}"/>
              </a:ext>
            </a:extLst>
          </p:cNvPr>
          <p:cNvSpPr>
            <a:spLocks noGrp="1"/>
          </p:cNvSpPr>
          <p:nvPr>
            <p:ph type="sldNum" sz="quarter" idx="12"/>
          </p:nvPr>
        </p:nvSpPr>
        <p:spPr/>
        <p:txBody>
          <a:bodyPr/>
          <a:lstStyle/>
          <a:p>
            <a:fld id="{AB74C714-693D-4BC6-BA98-0C3A39EC39AB}" type="slidenum">
              <a:rPr lang="de-DE" smtClean="0"/>
              <a:t>17</a:t>
            </a:fld>
            <a:endParaRPr lang="de-DE"/>
          </a:p>
        </p:txBody>
      </p:sp>
    </p:spTree>
    <p:extLst>
      <p:ext uri="{BB962C8B-B14F-4D97-AF65-F5344CB8AC3E}">
        <p14:creationId xmlns:p14="http://schemas.microsoft.com/office/powerpoint/2010/main" val="201537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abgerundete Ecken 38">
            <a:extLst>
              <a:ext uri="{FF2B5EF4-FFF2-40B4-BE49-F238E27FC236}">
                <a16:creationId xmlns:a16="http://schemas.microsoft.com/office/drawing/2014/main" id="{FB298A05-DEA1-40BF-BCA4-6C4D3AD3E62E}"/>
              </a:ext>
            </a:extLst>
          </p:cNvPr>
          <p:cNvSpPr/>
          <p:nvPr/>
        </p:nvSpPr>
        <p:spPr>
          <a:xfrm>
            <a:off x="3764280" y="1713388"/>
            <a:ext cx="4724516" cy="23696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a:t>Feed-Design: Externe Sicht</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18</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2" name="Rechteck 21">
            <a:extLst>
              <a:ext uri="{FF2B5EF4-FFF2-40B4-BE49-F238E27FC236}">
                <a16:creationId xmlns:a16="http://schemas.microsoft.com/office/drawing/2014/main" id="{1297B543-37CD-4E88-BD92-E249FD7E963C}"/>
              </a:ext>
            </a:extLst>
          </p:cNvPr>
          <p:cNvSpPr/>
          <p:nvPr/>
        </p:nvSpPr>
        <p:spPr>
          <a:xfrm>
            <a:off x="1763798" y="1793289"/>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chemeClr val="tx1"/>
                </a:solidFill>
                <a:latin typeface="Arial" panose="020B0604020202020204" pitchFamily="34" charset="0"/>
                <a:cs typeface="Arial" panose="020B0604020202020204" pitchFamily="34" charset="0"/>
              </a:rPr>
              <a:t>Channels</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#Alle</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t>
            </a:r>
            <a:r>
              <a:rPr lang="de-DE" sz="1050" err="1">
                <a:solidFill>
                  <a:schemeClr val="tx1"/>
                </a:solidFill>
                <a:latin typeface="Arial" panose="020B0604020202020204" pitchFamily="34" charset="0"/>
                <a:cs typeface="Arial" panose="020B0604020202020204" pitchFamily="34" charset="0"/>
              </a:rPr>
              <a:t>VirtualReality</a:t>
            </a:r>
            <a:endParaRPr lang="de-DE" sz="1050">
              <a:solidFill>
                <a:schemeClr val="tx1"/>
              </a:solidFill>
              <a:latin typeface="Arial" panose="020B0604020202020204" pitchFamily="34" charset="0"/>
              <a:cs typeface="Arial" panose="020B0604020202020204" pitchFamily="34" charset="0"/>
            </a:endParaRP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t>
            </a:r>
            <a:r>
              <a:rPr lang="de-DE" sz="1050" err="1">
                <a:solidFill>
                  <a:schemeClr val="tx1"/>
                </a:solidFill>
                <a:latin typeface="Arial" panose="020B0604020202020204" pitchFamily="34" charset="0"/>
                <a:cs typeface="Arial" panose="020B0604020202020204" pitchFamily="34" charset="0"/>
              </a:rPr>
              <a:t>KünstlicheIntelligenz</a:t>
            </a:r>
            <a:endParaRPr lang="de-DE" sz="1050">
              <a:solidFill>
                <a:schemeClr val="tx1"/>
              </a:solidFill>
              <a:latin typeface="Arial" panose="020B0604020202020204" pitchFamily="34" charset="0"/>
              <a:cs typeface="Arial" panose="020B0604020202020204" pitchFamily="34" charset="0"/>
            </a:endParaRP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#DataScience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#NewWork</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t>
            </a:r>
            <a:r>
              <a:rPr lang="de-DE" sz="1050" err="1">
                <a:solidFill>
                  <a:schemeClr val="tx1"/>
                </a:solidFill>
                <a:latin typeface="Arial" panose="020B0604020202020204" pitchFamily="34" charset="0"/>
                <a:cs typeface="Arial" panose="020B0604020202020204" pitchFamily="34" charset="0"/>
              </a:rPr>
              <a:t>CloudServices</a:t>
            </a:r>
            <a:endParaRPr lang="de-DE" sz="1050">
              <a:solidFill>
                <a:schemeClr val="tx1"/>
              </a:solidFill>
              <a:latin typeface="Arial" panose="020B0604020202020204" pitchFamily="34" charset="0"/>
              <a:cs typeface="Arial" panose="020B0604020202020204" pitchFamily="34" charset="0"/>
            </a:endParaRP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#SmartHome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#Digitalisierung</a:t>
            </a:r>
          </a:p>
        </p:txBody>
      </p:sp>
      <p:sp>
        <p:nvSpPr>
          <p:cNvPr id="31" name="Rechteck 30">
            <a:extLst>
              <a:ext uri="{FF2B5EF4-FFF2-40B4-BE49-F238E27FC236}">
                <a16:creationId xmlns:a16="http://schemas.microsoft.com/office/drawing/2014/main" id="{510D23F3-EC46-47F9-AA0F-4A08B59BA93D}"/>
              </a:ext>
            </a:extLst>
          </p:cNvPr>
          <p:cNvSpPr/>
          <p:nvPr/>
        </p:nvSpPr>
        <p:spPr>
          <a:xfrm>
            <a:off x="1757616" y="498840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#AgilesArbeiten</a:t>
            </a:r>
          </a:p>
        </p:txBody>
      </p:sp>
      <p:pic>
        <p:nvPicPr>
          <p:cNvPr id="2050" name="Picture 2" descr="New Svg Image - Small User Login Icon, HD Png Download ...">
            <a:extLst>
              <a:ext uri="{FF2B5EF4-FFF2-40B4-BE49-F238E27FC236}">
                <a16:creationId xmlns:a16="http://schemas.microsoft.com/office/drawing/2014/main" id="{6D34C93C-BC74-4549-8911-A16E9B50F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702" y="1724337"/>
            <a:ext cx="331162" cy="316929"/>
          </a:xfrm>
          <a:prstGeom prst="rect">
            <a:avLst/>
          </a:prstGeom>
          <a:noFill/>
          <a:extLst>
            <a:ext uri="{909E8E84-426E-40DD-AFC4-6F175D3DCCD1}">
              <a14:hiddenFill xmlns:a14="http://schemas.microsoft.com/office/drawing/2010/main">
                <a:solidFill>
                  <a:srgbClr val="FFFFFF"/>
                </a:solidFill>
              </a14:hiddenFill>
            </a:ext>
          </a:extLst>
        </p:spPr>
      </p:pic>
      <p:sp>
        <p:nvSpPr>
          <p:cNvPr id="33" name="Rechteck 32">
            <a:extLst>
              <a:ext uri="{FF2B5EF4-FFF2-40B4-BE49-F238E27FC236}">
                <a16:creationId xmlns:a16="http://schemas.microsoft.com/office/drawing/2014/main" id="{12473E6F-F602-42F5-B17E-3247038C87F3}"/>
              </a:ext>
            </a:extLst>
          </p:cNvPr>
          <p:cNvSpPr/>
          <p:nvPr/>
        </p:nvSpPr>
        <p:spPr>
          <a:xfrm>
            <a:off x="9636967" y="1724337"/>
            <a:ext cx="685996" cy="114830"/>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E-Mail-Adresse</a:t>
            </a:r>
          </a:p>
        </p:txBody>
      </p:sp>
      <p:sp>
        <p:nvSpPr>
          <p:cNvPr id="34" name="Rechteck 33">
            <a:extLst>
              <a:ext uri="{FF2B5EF4-FFF2-40B4-BE49-F238E27FC236}">
                <a16:creationId xmlns:a16="http://schemas.microsoft.com/office/drawing/2014/main" id="{08F7B6D2-001F-4E18-8659-CD9F6DB0D198}"/>
              </a:ext>
            </a:extLst>
          </p:cNvPr>
          <p:cNvSpPr/>
          <p:nvPr/>
        </p:nvSpPr>
        <p:spPr>
          <a:xfrm>
            <a:off x="9636967" y="1891087"/>
            <a:ext cx="685996" cy="114830"/>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Passwort</a:t>
            </a:r>
          </a:p>
        </p:txBody>
      </p:sp>
      <p:sp>
        <p:nvSpPr>
          <p:cNvPr id="35" name="Rechteck: abgerundete Ecken 34">
            <a:extLst>
              <a:ext uri="{FF2B5EF4-FFF2-40B4-BE49-F238E27FC236}">
                <a16:creationId xmlns:a16="http://schemas.microsoft.com/office/drawing/2014/main" id="{65EA5695-B63C-4710-82E6-58712ADECF54}"/>
              </a:ext>
            </a:extLst>
          </p:cNvPr>
          <p:cNvSpPr/>
          <p:nvPr/>
        </p:nvSpPr>
        <p:spPr>
          <a:xfrm>
            <a:off x="9744436" y="2078248"/>
            <a:ext cx="471057"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Login</a:t>
            </a:r>
          </a:p>
        </p:txBody>
      </p:sp>
      <p:pic>
        <p:nvPicPr>
          <p:cNvPr id="2052" name="Picture 4" descr="Über 30 Avatare (digitale Personen) stehen vor einem DRK-Gebäude in einem virtuellen Raum">
            <a:extLst>
              <a:ext uri="{FF2B5EF4-FFF2-40B4-BE49-F238E27FC236}">
                <a16:creationId xmlns:a16="http://schemas.microsoft.com/office/drawing/2014/main" id="{64A65BB5-1096-4283-8897-01718343BD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54"/>
          <a:stretch/>
        </p:blipFill>
        <p:spPr bwMode="auto">
          <a:xfrm>
            <a:off x="3965640" y="1789590"/>
            <a:ext cx="1956869" cy="1145622"/>
          </a:xfrm>
          <a:prstGeom prst="rect">
            <a:avLst/>
          </a:prstGeom>
          <a:noFill/>
          <a:extLst>
            <a:ext uri="{909E8E84-426E-40DD-AFC4-6F175D3DCCD1}">
              <a14:hiddenFill xmlns:a14="http://schemas.microsoft.com/office/drawing/2010/main">
                <a:solidFill>
                  <a:srgbClr val="FFFFFF"/>
                </a:solidFill>
              </a14:hiddenFill>
            </a:ext>
          </a:extLst>
        </p:spPr>
      </p:pic>
      <p:sp>
        <p:nvSpPr>
          <p:cNvPr id="37" name="Rechteck 36">
            <a:extLst>
              <a:ext uri="{FF2B5EF4-FFF2-40B4-BE49-F238E27FC236}">
                <a16:creationId xmlns:a16="http://schemas.microsoft.com/office/drawing/2014/main" id="{9C68F307-15F0-4389-82F0-62401AB23222}"/>
              </a:ext>
            </a:extLst>
          </p:cNvPr>
          <p:cNvSpPr/>
          <p:nvPr/>
        </p:nvSpPr>
        <p:spPr>
          <a:xfrm>
            <a:off x="5928312" y="1789590"/>
            <a:ext cx="2232706"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b="1">
                <a:solidFill>
                  <a:schemeClr val="tx1"/>
                </a:solidFill>
                <a:latin typeface="Arial" panose="020B0604020202020204" pitchFamily="34" charset="0"/>
                <a:cs typeface="Arial" panose="020B0604020202020204" pitchFamily="34" charset="0"/>
              </a:rPr>
              <a:t>Virtuelle Avatar-Digitalkonferenz</a:t>
            </a:r>
          </a:p>
        </p:txBody>
      </p:sp>
      <p:sp>
        <p:nvSpPr>
          <p:cNvPr id="32" name="Textfeld 31">
            <a:extLst>
              <a:ext uri="{FF2B5EF4-FFF2-40B4-BE49-F238E27FC236}">
                <a16:creationId xmlns:a16="http://schemas.microsoft.com/office/drawing/2014/main" id="{D2EA1304-960B-4E3F-A270-8DD57B314FE5}"/>
              </a:ext>
            </a:extLst>
          </p:cNvPr>
          <p:cNvSpPr txBox="1"/>
          <p:nvPr/>
        </p:nvSpPr>
        <p:spPr>
          <a:xfrm>
            <a:off x="5928312" y="2190339"/>
            <a:ext cx="2270807" cy="738664"/>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Mit dem Vorhaben die DRK-Digitalkonferenz in der virtuellen Realität als Avatar-Digitalkonferenz durchzuführen, sollte vor allem gezeigt werden, dass digitale Lösungen an einigen Stellen eine sinnvolle Ergänzung zu herkömmlichen Formaten und Methoden sein können.</a:t>
            </a:r>
          </a:p>
        </p:txBody>
      </p:sp>
      <p:sp>
        <p:nvSpPr>
          <p:cNvPr id="36" name="Textfeld 35">
            <a:extLst>
              <a:ext uri="{FF2B5EF4-FFF2-40B4-BE49-F238E27FC236}">
                <a16:creationId xmlns:a16="http://schemas.microsoft.com/office/drawing/2014/main" id="{70F4005E-1352-4FA3-9B15-381C4A7126FA}"/>
              </a:ext>
            </a:extLst>
          </p:cNvPr>
          <p:cNvSpPr txBox="1"/>
          <p:nvPr/>
        </p:nvSpPr>
        <p:spPr>
          <a:xfrm>
            <a:off x="5659432" y="2719768"/>
            <a:ext cx="301313" cy="215444"/>
          </a:xfrm>
          <a:prstGeom prst="rect">
            <a:avLst/>
          </a:prstGeom>
          <a:noFill/>
        </p:spPr>
        <p:txBody>
          <a:bodyPr wrap="square" rtlCol="0">
            <a:spAutoFit/>
          </a:bodyPr>
          <a:lstStyle/>
          <a:p>
            <a:r>
              <a:rPr lang="de-DE" sz="800" b="1">
                <a:solidFill>
                  <a:schemeClr val="bg1"/>
                </a:solidFill>
                <a:latin typeface="Arial" panose="020B0604020202020204" pitchFamily="34" charset="0"/>
                <a:cs typeface="Arial" panose="020B0604020202020204" pitchFamily="34" charset="0"/>
              </a:rPr>
              <a:t>71</a:t>
            </a:r>
          </a:p>
        </p:txBody>
      </p:sp>
      <p:pic>
        <p:nvPicPr>
          <p:cNvPr id="2054" name="Picture 6" descr="Like Us On Facebook - Like Button Png , Transparent ...">
            <a:extLst>
              <a:ext uri="{FF2B5EF4-FFF2-40B4-BE49-F238E27FC236}">
                <a16:creationId xmlns:a16="http://schemas.microsoft.com/office/drawing/2014/main" id="{A284835F-2B91-448C-B507-65593DDF1698}"/>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91066" y="2719768"/>
            <a:ext cx="206467" cy="215444"/>
          </a:xfrm>
          <a:prstGeom prst="rect">
            <a:avLst/>
          </a:prstGeom>
          <a:noFill/>
          <a:extLst>
            <a:ext uri="{909E8E84-426E-40DD-AFC4-6F175D3DCCD1}">
              <a14:hiddenFill xmlns:a14="http://schemas.microsoft.com/office/drawing/2010/main">
                <a:solidFill>
                  <a:srgbClr val="FFFFFF"/>
                </a:solidFill>
              </a14:hiddenFill>
            </a:ext>
          </a:extLst>
        </p:spPr>
      </p:pic>
      <p:sp>
        <p:nvSpPr>
          <p:cNvPr id="45" name="Rechteck: abgerundete Ecken 44">
            <a:extLst>
              <a:ext uri="{FF2B5EF4-FFF2-40B4-BE49-F238E27FC236}">
                <a16:creationId xmlns:a16="http://schemas.microsoft.com/office/drawing/2014/main" id="{A1B71340-B5E2-496C-A55E-15799ADE6030}"/>
              </a:ext>
            </a:extLst>
          </p:cNvPr>
          <p:cNvSpPr/>
          <p:nvPr/>
        </p:nvSpPr>
        <p:spPr>
          <a:xfrm>
            <a:off x="6729852" y="304136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Mehr zum Projekt</a:t>
            </a:r>
          </a:p>
        </p:txBody>
      </p:sp>
      <p:sp>
        <p:nvSpPr>
          <p:cNvPr id="40" name="Rechteck: abgerundete Ecken 39">
            <a:extLst>
              <a:ext uri="{FF2B5EF4-FFF2-40B4-BE49-F238E27FC236}">
                <a16:creationId xmlns:a16="http://schemas.microsoft.com/office/drawing/2014/main" id="{E473E185-FF0C-4C6D-A6E4-86C95FC5B4C0}"/>
              </a:ext>
            </a:extLst>
          </p:cNvPr>
          <p:cNvSpPr/>
          <p:nvPr/>
        </p:nvSpPr>
        <p:spPr>
          <a:xfrm>
            <a:off x="4958127" y="3244521"/>
            <a:ext cx="2380776" cy="324973"/>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Picture 4">
            <a:extLst>
              <a:ext uri="{FF2B5EF4-FFF2-40B4-BE49-F238E27FC236}">
                <a16:creationId xmlns:a16="http://schemas.microsoft.com/office/drawing/2014/main" id="{80DB2C25-CD55-4C93-9A68-E69DADD59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8230" y="3290452"/>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47" name="Rechteck 46">
            <a:extLst>
              <a:ext uri="{FF2B5EF4-FFF2-40B4-BE49-F238E27FC236}">
                <a16:creationId xmlns:a16="http://schemas.microsoft.com/office/drawing/2014/main" id="{7B9BC269-512D-450E-AA0F-CD3DC176B24B}"/>
              </a:ext>
            </a:extLst>
          </p:cNvPr>
          <p:cNvSpPr/>
          <p:nvPr/>
        </p:nvSpPr>
        <p:spPr>
          <a:xfrm>
            <a:off x="5404071" y="3273017"/>
            <a:ext cx="193483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Matthias </a:t>
            </a:r>
            <a:r>
              <a:rPr lang="de-DE" sz="600" b="1" err="1">
                <a:solidFill>
                  <a:schemeClr val="tx1"/>
                </a:solidFill>
                <a:latin typeface="Arial" panose="020B0604020202020204" pitchFamily="34" charset="0"/>
                <a:cs typeface="Arial" panose="020B0604020202020204" pitchFamily="34" charset="0"/>
              </a:rPr>
              <a:t>Vorderhuber</a:t>
            </a:r>
            <a:endParaRPr lang="de-DE" sz="600" b="1">
              <a:solidFill>
                <a:schemeClr val="tx1"/>
              </a:solidFill>
              <a:latin typeface="Arial" panose="020B0604020202020204" pitchFamily="34" charset="0"/>
              <a:cs typeface="Arial" panose="020B0604020202020204" pitchFamily="34" charset="0"/>
            </a:endParaRPr>
          </a:p>
          <a:p>
            <a:pPr>
              <a:lnSpc>
                <a:spcPct val="150000"/>
              </a:lnSpc>
            </a:pPr>
            <a:r>
              <a:rPr lang="de-DE" sz="600">
                <a:solidFill>
                  <a:schemeClr val="tx1"/>
                </a:solidFill>
                <a:latin typeface="Arial" panose="020B0604020202020204" pitchFamily="34" charset="0"/>
                <a:cs typeface="Arial" panose="020B0604020202020204" pitchFamily="34" charset="0"/>
              </a:rPr>
              <a:t>Klasse Idee, gefällt mir gut!</a:t>
            </a:r>
          </a:p>
        </p:txBody>
      </p:sp>
      <p:sp>
        <p:nvSpPr>
          <p:cNvPr id="50" name="Rechteck: abgerundete Ecken 49">
            <a:extLst>
              <a:ext uri="{FF2B5EF4-FFF2-40B4-BE49-F238E27FC236}">
                <a16:creationId xmlns:a16="http://schemas.microsoft.com/office/drawing/2014/main" id="{D988891C-D8A4-4354-9B41-DECD5B3838F9}"/>
              </a:ext>
            </a:extLst>
          </p:cNvPr>
          <p:cNvSpPr/>
          <p:nvPr/>
        </p:nvSpPr>
        <p:spPr>
          <a:xfrm>
            <a:off x="4958127" y="3616017"/>
            <a:ext cx="2380776" cy="375492"/>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1" name="Picture 4">
            <a:extLst>
              <a:ext uri="{FF2B5EF4-FFF2-40B4-BE49-F238E27FC236}">
                <a16:creationId xmlns:a16="http://schemas.microsoft.com/office/drawing/2014/main" id="{47E0F82B-74A6-4BDC-AF23-223AB3E786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833" b="6833"/>
          <a:stretch/>
        </p:blipFill>
        <p:spPr bwMode="auto">
          <a:xfrm>
            <a:off x="5078230" y="3687348"/>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hteck 51">
            <a:extLst>
              <a:ext uri="{FF2B5EF4-FFF2-40B4-BE49-F238E27FC236}">
                <a16:creationId xmlns:a16="http://schemas.microsoft.com/office/drawing/2014/main" id="{5909DE97-E8FE-4540-8100-FDC8556DF8E6}"/>
              </a:ext>
            </a:extLst>
          </p:cNvPr>
          <p:cNvSpPr/>
          <p:nvPr/>
        </p:nvSpPr>
        <p:spPr>
          <a:xfrm>
            <a:off x="5404071" y="3644513"/>
            <a:ext cx="1934832" cy="32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Daniela Müller</a:t>
            </a:r>
          </a:p>
          <a:p>
            <a:r>
              <a:rPr lang="de-DE" sz="600">
                <a:solidFill>
                  <a:schemeClr val="tx1"/>
                </a:solidFill>
                <a:latin typeface="Arial" panose="020B0604020202020204" pitchFamily="34" charset="0"/>
                <a:cs typeface="Arial" panose="020B0604020202020204" pitchFamily="34" charset="0"/>
              </a:rPr>
              <a:t>Sehr schön! Das könnte ich mir auch für meinen Kreisverband vorstellen.</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6005309" y="2041693"/>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6725562" y="2041693"/>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7487735" y="2041693"/>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sp>
        <p:nvSpPr>
          <p:cNvPr id="59" name="Rechteck: abgerundete Ecken 58">
            <a:extLst>
              <a:ext uri="{FF2B5EF4-FFF2-40B4-BE49-F238E27FC236}">
                <a16:creationId xmlns:a16="http://schemas.microsoft.com/office/drawing/2014/main" id="{8903B1C3-2F2B-426D-9CA9-6791DBDC32BD}"/>
              </a:ext>
            </a:extLst>
          </p:cNvPr>
          <p:cNvSpPr/>
          <p:nvPr/>
        </p:nvSpPr>
        <p:spPr>
          <a:xfrm>
            <a:off x="3758854" y="4178769"/>
            <a:ext cx="4724516" cy="19248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Picture 4">
            <a:extLst>
              <a:ext uri="{FF2B5EF4-FFF2-40B4-BE49-F238E27FC236}">
                <a16:creationId xmlns:a16="http://schemas.microsoft.com/office/drawing/2014/main" id="{6050040B-72CB-4C43-849A-9BDF2566EB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53" b="1253"/>
          <a:stretch/>
        </p:blipFill>
        <p:spPr bwMode="auto">
          <a:xfrm>
            <a:off x="3960214" y="4254970"/>
            <a:ext cx="1956869" cy="1145622"/>
          </a:xfrm>
          <a:prstGeom prst="rect">
            <a:avLst/>
          </a:prstGeom>
          <a:noFill/>
          <a:extLst>
            <a:ext uri="{909E8E84-426E-40DD-AFC4-6F175D3DCCD1}">
              <a14:hiddenFill xmlns:a14="http://schemas.microsoft.com/office/drawing/2010/main">
                <a:solidFill>
                  <a:srgbClr val="FFFFFF"/>
                </a:solidFill>
              </a14:hiddenFill>
            </a:ext>
          </a:extLst>
        </p:spPr>
      </p:pic>
      <p:sp>
        <p:nvSpPr>
          <p:cNvPr id="61" name="Rechteck 60">
            <a:extLst>
              <a:ext uri="{FF2B5EF4-FFF2-40B4-BE49-F238E27FC236}">
                <a16:creationId xmlns:a16="http://schemas.microsoft.com/office/drawing/2014/main" id="{62C9997B-4947-4491-AD9D-E1C8280BAC8C}"/>
              </a:ext>
            </a:extLst>
          </p:cNvPr>
          <p:cNvSpPr/>
          <p:nvPr/>
        </p:nvSpPr>
        <p:spPr>
          <a:xfrm>
            <a:off x="5922886" y="4254970"/>
            <a:ext cx="2232706"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b="1">
                <a:solidFill>
                  <a:schemeClr val="tx1"/>
                </a:solidFill>
                <a:latin typeface="Arial" panose="020B0604020202020204" pitchFamily="34" charset="0"/>
                <a:cs typeface="Arial" panose="020B0604020202020204" pitchFamily="34" charset="0"/>
              </a:rPr>
              <a:t>Ambient </a:t>
            </a:r>
            <a:r>
              <a:rPr lang="de-DE" sz="700" b="1" err="1">
                <a:solidFill>
                  <a:schemeClr val="tx1"/>
                </a:solidFill>
                <a:latin typeface="Arial" panose="020B0604020202020204" pitchFamily="34" charset="0"/>
                <a:cs typeface="Arial" panose="020B0604020202020204" pitchFamily="34" charset="0"/>
              </a:rPr>
              <a:t>Assisted</a:t>
            </a:r>
            <a:r>
              <a:rPr lang="de-DE" sz="700" b="1">
                <a:solidFill>
                  <a:schemeClr val="tx1"/>
                </a:solidFill>
                <a:latin typeface="Arial" panose="020B0604020202020204" pitchFamily="34" charset="0"/>
                <a:cs typeface="Arial" panose="020B0604020202020204" pitchFamily="34" charset="0"/>
              </a:rPr>
              <a:t> Living</a:t>
            </a:r>
          </a:p>
        </p:txBody>
      </p:sp>
      <p:sp>
        <p:nvSpPr>
          <p:cNvPr id="62" name="Textfeld 61">
            <a:extLst>
              <a:ext uri="{FF2B5EF4-FFF2-40B4-BE49-F238E27FC236}">
                <a16:creationId xmlns:a16="http://schemas.microsoft.com/office/drawing/2014/main" id="{3646F099-53EB-4048-9D06-79E8D231354F}"/>
              </a:ext>
            </a:extLst>
          </p:cNvPr>
          <p:cNvSpPr txBox="1"/>
          <p:nvPr/>
        </p:nvSpPr>
        <p:spPr>
          <a:xfrm>
            <a:off x="5922886" y="4655719"/>
            <a:ext cx="2270807" cy="738664"/>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Angesichts des demografischen Wandels, den gesteigerten Kosten im Gesundheitswesen und den gestiegenen Ansprüchen an die Lebensqualität im Alter können technische Unterstützungssysteme im Alltag eine Antwort auf die Herausforderungen der Zukunft darstellen.</a:t>
            </a:r>
          </a:p>
        </p:txBody>
      </p:sp>
      <p:sp>
        <p:nvSpPr>
          <p:cNvPr id="63" name="Textfeld 62">
            <a:extLst>
              <a:ext uri="{FF2B5EF4-FFF2-40B4-BE49-F238E27FC236}">
                <a16:creationId xmlns:a16="http://schemas.microsoft.com/office/drawing/2014/main" id="{ADC7A8C4-A15D-4B59-9E04-BE2D51285F7E}"/>
              </a:ext>
            </a:extLst>
          </p:cNvPr>
          <p:cNvSpPr txBox="1"/>
          <p:nvPr/>
        </p:nvSpPr>
        <p:spPr>
          <a:xfrm>
            <a:off x="5654006" y="5185148"/>
            <a:ext cx="301313" cy="215444"/>
          </a:xfrm>
          <a:prstGeom prst="rect">
            <a:avLst/>
          </a:prstGeom>
          <a:noFill/>
        </p:spPr>
        <p:txBody>
          <a:bodyPr wrap="square" rtlCol="0">
            <a:spAutoFit/>
          </a:bodyPr>
          <a:lstStyle/>
          <a:p>
            <a:r>
              <a:rPr lang="de-DE" sz="800" b="1">
                <a:solidFill>
                  <a:schemeClr val="bg1"/>
                </a:solidFill>
                <a:latin typeface="Arial" panose="020B0604020202020204" pitchFamily="34" charset="0"/>
                <a:cs typeface="Arial" panose="020B0604020202020204" pitchFamily="34" charset="0"/>
              </a:rPr>
              <a:t>55</a:t>
            </a:r>
          </a:p>
        </p:txBody>
      </p:sp>
      <p:pic>
        <p:nvPicPr>
          <p:cNvPr id="64" name="Picture 6" descr="Like Us On Facebook - Like Button Png , Transparent ...">
            <a:extLst>
              <a:ext uri="{FF2B5EF4-FFF2-40B4-BE49-F238E27FC236}">
                <a16:creationId xmlns:a16="http://schemas.microsoft.com/office/drawing/2014/main" id="{E954B6FE-AB0B-4666-BF16-BC9B27466F05}"/>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85640" y="5185148"/>
            <a:ext cx="206467" cy="215444"/>
          </a:xfrm>
          <a:prstGeom prst="rect">
            <a:avLst/>
          </a:prstGeom>
          <a:noFill/>
          <a:extLst>
            <a:ext uri="{909E8E84-426E-40DD-AFC4-6F175D3DCCD1}">
              <a14:hiddenFill xmlns:a14="http://schemas.microsoft.com/office/drawing/2010/main">
                <a:solidFill>
                  <a:srgbClr val="FFFFFF"/>
                </a:solidFill>
              </a14:hiddenFill>
            </a:ext>
          </a:extLst>
        </p:spPr>
      </p:pic>
      <p:sp>
        <p:nvSpPr>
          <p:cNvPr id="67" name="Rechteck: abgerundete Ecken 66">
            <a:extLst>
              <a:ext uri="{FF2B5EF4-FFF2-40B4-BE49-F238E27FC236}">
                <a16:creationId xmlns:a16="http://schemas.microsoft.com/office/drawing/2014/main" id="{5BF11C10-931B-4A9F-86E6-73AA0C4BB5B6}"/>
              </a:ext>
            </a:extLst>
          </p:cNvPr>
          <p:cNvSpPr/>
          <p:nvPr/>
        </p:nvSpPr>
        <p:spPr>
          <a:xfrm>
            <a:off x="6724426" y="550674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Mehr zum Projekt</a:t>
            </a:r>
          </a:p>
        </p:txBody>
      </p:sp>
      <p:sp>
        <p:nvSpPr>
          <p:cNvPr id="68" name="Rechteck: abgerundete Ecken 67">
            <a:extLst>
              <a:ext uri="{FF2B5EF4-FFF2-40B4-BE49-F238E27FC236}">
                <a16:creationId xmlns:a16="http://schemas.microsoft.com/office/drawing/2014/main" id="{888BCFD1-D5C8-4847-9696-7BA6DEB40742}"/>
              </a:ext>
            </a:extLst>
          </p:cNvPr>
          <p:cNvSpPr/>
          <p:nvPr/>
        </p:nvSpPr>
        <p:spPr>
          <a:xfrm>
            <a:off x="4952701" y="5709901"/>
            <a:ext cx="2380776" cy="324973"/>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9" name="Picture 4">
            <a:extLst>
              <a:ext uri="{FF2B5EF4-FFF2-40B4-BE49-F238E27FC236}">
                <a16:creationId xmlns:a16="http://schemas.microsoft.com/office/drawing/2014/main" id="{E046ABE2-50CE-4F2C-A1F5-365083BF27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6684" b="6684"/>
          <a:stretch/>
        </p:blipFill>
        <p:spPr bwMode="auto">
          <a:xfrm>
            <a:off x="5072804" y="5755832"/>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70" name="Rechteck 69">
            <a:extLst>
              <a:ext uri="{FF2B5EF4-FFF2-40B4-BE49-F238E27FC236}">
                <a16:creationId xmlns:a16="http://schemas.microsoft.com/office/drawing/2014/main" id="{17A3AA00-3CA1-48D1-918B-95929BDD4C07}"/>
              </a:ext>
            </a:extLst>
          </p:cNvPr>
          <p:cNvSpPr/>
          <p:nvPr/>
        </p:nvSpPr>
        <p:spPr>
          <a:xfrm>
            <a:off x="5398645" y="5738397"/>
            <a:ext cx="193483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Peter Maier</a:t>
            </a:r>
          </a:p>
          <a:p>
            <a:pPr>
              <a:lnSpc>
                <a:spcPct val="150000"/>
              </a:lnSpc>
            </a:pPr>
            <a:r>
              <a:rPr lang="de-DE" sz="600">
                <a:solidFill>
                  <a:schemeClr val="tx1"/>
                </a:solidFill>
                <a:latin typeface="Arial" panose="020B0604020202020204" pitchFamily="34" charset="0"/>
                <a:cs typeface="Arial" panose="020B0604020202020204" pitchFamily="34" charset="0"/>
              </a:rPr>
              <a:t>Tolles Projekt!</a:t>
            </a:r>
          </a:p>
        </p:txBody>
      </p:sp>
      <p:sp>
        <p:nvSpPr>
          <p:cNvPr id="74" name="Rechteck: abgerundete Ecken 73">
            <a:extLst>
              <a:ext uri="{FF2B5EF4-FFF2-40B4-BE49-F238E27FC236}">
                <a16:creationId xmlns:a16="http://schemas.microsoft.com/office/drawing/2014/main" id="{B0546F01-9CB8-47D2-BE39-3C9B47FE87D2}"/>
              </a:ext>
            </a:extLst>
          </p:cNvPr>
          <p:cNvSpPr/>
          <p:nvPr/>
        </p:nvSpPr>
        <p:spPr>
          <a:xfrm>
            <a:off x="5999883" y="4507073"/>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#SmartHome</a:t>
            </a:r>
          </a:p>
        </p:txBody>
      </p:sp>
      <p:sp>
        <p:nvSpPr>
          <p:cNvPr id="79" name="Textfeld 78">
            <a:extLst>
              <a:ext uri="{FF2B5EF4-FFF2-40B4-BE49-F238E27FC236}">
                <a16:creationId xmlns:a16="http://schemas.microsoft.com/office/drawing/2014/main" id="{6FB0AB95-C33C-4E71-951F-C86E93CE26B2}"/>
              </a:ext>
            </a:extLst>
          </p:cNvPr>
          <p:cNvSpPr txBox="1"/>
          <p:nvPr/>
        </p:nvSpPr>
        <p:spPr>
          <a:xfrm>
            <a:off x="7447935" y="2758872"/>
            <a:ext cx="756987" cy="200055"/>
          </a:xfrm>
          <a:prstGeom prst="rect">
            <a:avLst/>
          </a:prstGeom>
          <a:noFill/>
        </p:spPr>
        <p:txBody>
          <a:bodyPr wrap="square" rtlCol="0">
            <a:spAutoFit/>
          </a:bodyPr>
          <a:lstStyle/>
          <a:p>
            <a:pPr algn="r"/>
            <a:r>
              <a:rPr lang="de-DE" sz="700" i="1">
                <a:latin typeface="Arial" panose="020B0604020202020204" pitchFamily="34" charset="0"/>
                <a:cs typeface="Arial" panose="020B0604020202020204" pitchFamily="34" charset="0"/>
              </a:rPr>
              <a:t>März 2021</a:t>
            </a:r>
          </a:p>
        </p:txBody>
      </p:sp>
      <p:sp>
        <p:nvSpPr>
          <p:cNvPr id="80" name="Textfeld 79">
            <a:extLst>
              <a:ext uri="{FF2B5EF4-FFF2-40B4-BE49-F238E27FC236}">
                <a16:creationId xmlns:a16="http://schemas.microsoft.com/office/drawing/2014/main" id="{5981ECCB-ADD4-4573-8EC9-315AD2AA2D96}"/>
              </a:ext>
            </a:extLst>
          </p:cNvPr>
          <p:cNvSpPr txBox="1"/>
          <p:nvPr/>
        </p:nvSpPr>
        <p:spPr>
          <a:xfrm>
            <a:off x="7298232" y="5264668"/>
            <a:ext cx="867932" cy="200055"/>
          </a:xfrm>
          <a:prstGeom prst="rect">
            <a:avLst/>
          </a:prstGeom>
          <a:noFill/>
        </p:spPr>
        <p:txBody>
          <a:bodyPr wrap="square" rtlCol="0">
            <a:spAutoFit/>
          </a:bodyPr>
          <a:lstStyle/>
          <a:p>
            <a:pPr algn="r"/>
            <a:r>
              <a:rPr lang="de-DE" sz="700" i="1">
                <a:latin typeface="Arial" panose="020B0604020202020204" pitchFamily="34" charset="0"/>
                <a:cs typeface="Arial" panose="020B0604020202020204" pitchFamily="34" charset="0"/>
              </a:rPr>
              <a:t>Dezember 2020</a:t>
            </a:r>
          </a:p>
        </p:txBody>
      </p:sp>
      <p:sp>
        <p:nvSpPr>
          <p:cNvPr id="87" name="Rechteck: abgerundete Ecken 86">
            <a:extLst>
              <a:ext uri="{FF2B5EF4-FFF2-40B4-BE49-F238E27FC236}">
                <a16:creationId xmlns:a16="http://schemas.microsoft.com/office/drawing/2014/main" id="{23D78757-1D2A-4E2E-9495-4E237346FA18}"/>
              </a:ext>
            </a:extLst>
          </p:cNvPr>
          <p:cNvSpPr/>
          <p:nvPr/>
        </p:nvSpPr>
        <p:spPr>
          <a:xfrm>
            <a:off x="7791451" y="1367924"/>
            <a:ext cx="1184334"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#Alle abonnieren</a:t>
            </a:r>
          </a:p>
        </p:txBody>
      </p:sp>
      <p:sp>
        <p:nvSpPr>
          <p:cNvPr id="5" name="Rechteck 4">
            <a:extLst>
              <a:ext uri="{FF2B5EF4-FFF2-40B4-BE49-F238E27FC236}">
                <a16:creationId xmlns:a16="http://schemas.microsoft.com/office/drawing/2014/main" id="{4AE884C0-8DD8-4E7B-BB7B-39BE18B49A69}"/>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Tree>
    <p:extLst>
      <p:ext uri="{BB962C8B-B14F-4D97-AF65-F5344CB8AC3E}">
        <p14:creationId xmlns:p14="http://schemas.microsoft.com/office/powerpoint/2010/main" val="9079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abgerundete Ecken 38">
            <a:extLst>
              <a:ext uri="{FF2B5EF4-FFF2-40B4-BE49-F238E27FC236}">
                <a16:creationId xmlns:a16="http://schemas.microsoft.com/office/drawing/2014/main" id="{FB298A05-DEA1-40BF-BCA4-6C4D3AD3E62E}"/>
              </a:ext>
            </a:extLst>
          </p:cNvPr>
          <p:cNvSpPr/>
          <p:nvPr/>
        </p:nvSpPr>
        <p:spPr>
          <a:xfrm>
            <a:off x="3764280" y="1713388"/>
            <a:ext cx="4724516" cy="23696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a:t>Feed-Design: Interne Sicht</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19</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3"/>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2" name="Rechteck 21">
            <a:extLst>
              <a:ext uri="{FF2B5EF4-FFF2-40B4-BE49-F238E27FC236}">
                <a16:creationId xmlns:a16="http://schemas.microsoft.com/office/drawing/2014/main" id="{1297B543-37CD-4E88-BD92-E249FD7E963C}"/>
              </a:ext>
            </a:extLst>
          </p:cNvPr>
          <p:cNvSpPr/>
          <p:nvPr/>
        </p:nvSpPr>
        <p:spPr>
          <a:xfrm>
            <a:off x="1763798" y="1793289"/>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chemeClr val="tx1"/>
                </a:solidFill>
                <a:latin typeface="Arial" panose="020B0604020202020204" pitchFamily="34" charset="0"/>
                <a:cs typeface="Arial" panose="020B0604020202020204" pitchFamily="34" charset="0"/>
              </a:rPr>
              <a:t>Channels</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#Alle</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#VirtualReality</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#KünstlicheIntelligenz</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#DataScience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#NewWork</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#CloudServices</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#SmartHome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#Digitalisierung</a:t>
            </a:r>
          </a:p>
        </p:txBody>
      </p:sp>
      <p:sp>
        <p:nvSpPr>
          <p:cNvPr id="31" name="Rechteck 30">
            <a:extLst>
              <a:ext uri="{FF2B5EF4-FFF2-40B4-BE49-F238E27FC236}">
                <a16:creationId xmlns:a16="http://schemas.microsoft.com/office/drawing/2014/main" id="{510D23F3-EC46-47F9-AA0F-4A08B59BA93D}"/>
              </a:ext>
            </a:extLst>
          </p:cNvPr>
          <p:cNvSpPr/>
          <p:nvPr/>
        </p:nvSpPr>
        <p:spPr>
          <a:xfrm>
            <a:off x="1757616" y="498840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#AgilesArbeiten</a:t>
            </a:r>
          </a:p>
        </p:txBody>
      </p:sp>
      <p:pic>
        <p:nvPicPr>
          <p:cNvPr id="2052" name="Picture 4" descr="Über 30 Avatare (digitale Personen) stehen vor einem DRK-Gebäude in einem virtuellen Raum">
            <a:extLst>
              <a:ext uri="{FF2B5EF4-FFF2-40B4-BE49-F238E27FC236}">
                <a16:creationId xmlns:a16="http://schemas.microsoft.com/office/drawing/2014/main" id="{64A65BB5-1096-4283-8897-01718343BD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54"/>
          <a:stretch/>
        </p:blipFill>
        <p:spPr bwMode="auto">
          <a:xfrm>
            <a:off x="3965640" y="1789590"/>
            <a:ext cx="1956869" cy="1145622"/>
          </a:xfrm>
          <a:prstGeom prst="rect">
            <a:avLst/>
          </a:prstGeom>
          <a:noFill/>
          <a:extLst>
            <a:ext uri="{909E8E84-426E-40DD-AFC4-6F175D3DCCD1}">
              <a14:hiddenFill xmlns:a14="http://schemas.microsoft.com/office/drawing/2010/main">
                <a:solidFill>
                  <a:srgbClr val="FFFFFF"/>
                </a:solidFill>
              </a14:hiddenFill>
            </a:ext>
          </a:extLst>
        </p:spPr>
      </p:pic>
      <p:sp>
        <p:nvSpPr>
          <p:cNvPr id="37" name="Rechteck 36">
            <a:extLst>
              <a:ext uri="{FF2B5EF4-FFF2-40B4-BE49-F238E27FC236}">
                <a16:creationId xmlns:a16="http://schemas.microsoft.com/office/drawing/2014/main" id="{9C68F307-15F0-4389-82F0-62401AB23222}"/>
              </a:ext>
            </a:extLst>
          </p:cNvPr>
          <p:cNvSpPr/>
          <p:nvPr/>
        </p:nvSpPr>
        <p:spPr>
          <a:xfrm>
            <a:off x="5928312" y="1789590"/>
            <a:ext cx="2232706"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b="1">
                <a:solidFill>
                  <a:schemeClr val="tx1"/>
                </a:solidFill>
                <a:latin typeface="Arial" panose="020B0604020202020204" pitchFamily="34" charset="0"/>
                <a:cs typeface="Arial" panose="020B0604020202020204" pitchFamily="34" charset="0"/>
              </a:rPr>
              <a:t>Virtuelle Avatar-Digitalkonferenz</a:t>
            </a:r>
          </a:p>
        </p:txBody>
      </p:sp>
      <p:sp>
        <p:nvSpPr>
          <p:cNvPr id="32" name="Textfeld 31">
            <a:extLst>
              <a:ext uri="{FF2B5EF4-FFF2-40B4-BE49-F238E27FC236}">
                <a16:creationId xmlns:a16="http://schemas.microsoft.com/office/drawing/2014/main" id="{D2EA1304-960B-4E3F-A270-8DD57B314FE5}"/>
              </a:ext>
            </a:extLst>
          </p:cNvPr>
          <p:cNvSpPr txBox="1"/>
          <p:nvPr/>
        </p:nvSpPr>
        <p:spPr>
          <a:xfrm>
            <a:off x="5928312" y="2190339"/>
            <a:ext cx="2270807" cy="738664"/>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Mit dem Vorhaben die DRK-Digitalkonferenz in der virtuellen Realität als Avatar-Digitalkonferenz durchzuführen, sollte vor allem gezeigt werden, dass digitale Lösungen an einigen Stellen eine sinnvolle Ergänzung zu herkömmlichen Formaten und Methoden sein können.</a:t>
            </a:r>
          </a:p>
        </p:txBody>
      </p:sp>
      <p:sp>
        <p:nvSpPr>
          <p:cNvPr id="36" name="Textfeld 35">
            <a:extLst>
              <a:ext uri="{FF2B5EF4-FFF2-40B4-BE49-F238E27FC236}">
                <a16:creationId xmlns:a16="http://schemas.microsoft.com/office/drawing/2014/main" id="{70F4005E-1352-4FA3-9B15-381C4A7126FA}"/>
              </a:ext>
            </a:extLst>
          </p:cNvPr>
          <p:cNvSpPr txBox="1"/>
          <p:nvPr/>
        </p:nvSpPr>
        <p:spPr>
          <a:xfrm>
            <a:off x="5659432" y="2719768"/>
            <a:ext cx="301313" cy="215444"/>
          </a:xfrm>
          <a:prstGeom prst="rect">
            <a:avLst/>
          </a:prstGeom>
          <a:noFill/>
        </p:spPr>
        <p:txBody>
          <a:bodyPr wrap="square" rtlCol="0">
            <a:spAutoFit/>
          </a:bodyPr>
          <a:lstStyle/>
          <a:p>
            <a:r>
              <a:rPr lang="de-DE" sz="800" b="1">
                <a:solidFill>
                  <a:schemeClr val="bg1"/>
                </a:solidFill>
                <a:latin typeface="Arial" panose="020B0604020202020204" pitchFamily="34" charset="0"/>
                <a:cs typeface="Arial" panose="020B0604020202020204" pitchFamily="34" charset="0"/>
              </a:rPr>
              <a:t>71</a:t>
            </a:r>
          </a:p>
        </p:txBody>
      </p:sp>
      <p:pic>
        <p:nvPicPr>
          <p:cNvPr id="2054" name="Picture 6" descr="Like Us On Facebook - Like Button Png , Transparent ...">
            <a:extLst>
              <a:ext uri="{FF2B5EF4-FFF2-40B4-BE49-F238E27FC236}">
                <a16:creationId xmlns:a16="http://schemas.microsoft.com/office/drawing/2014/main" id="{A284835F-2B91-448C-B507-65593DDF1698}"/>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91066" y="2719768"/>
            <a:ext cx="206467" cy="215444"/>
          </a:xfrm>
          <a:prstGeom prst="rect">
            <a:avLst/>
          </a:prstGeom>
          <a:noFill/>
          <a:extLst>
            <a:ext uri="{909E8E84-426E-40DD-AFC4-6F175D3DCCD1}">
              <a14:hiddenFill xmlns:a14="http://schemas.microsoft.com/office/drawing/2010/main">
                <a:solidFill>
                  <a:srgbClr val="FFFFFF"/>
                </a:solidFill>
              </a14:hiddenFill>
            </a:ext>
          </a:extLst>
        </p:spPr>
      </p:pic>
      <p:sp>
        <p:nvSpPr>
          <p:cNvPr id="43" name="Rechteck: abgerundete Ecken 42">
            <a:extLst>
              <a:ext uri="{FF2B5EF4-FFF2-40B4-BE49-F238E27FC236}">
                <a16:creationId xmlns:a16="http://schemas.microsoft.com/office/drawing/2014/main" id="{9BF839FC-74A1-4CE7-8AC5-C275C45D229D}"/>
              </a:ext>
            </a:extLst>
          </p:cNvPr>
          <p:cNvSpPr/>
          <p:nvPr/>
        </p:nvSpPr>
        <p:spPr>
          <a:xfrm>
            <a:off x="4255294" y="304136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Gefällt mir</a:t>
            </a:r>
          </a:p>
        </p:txBody>
      </p:sp>
      <p:sp>
        <p:nvSpPr>
          <p:cNvPr id="44" name="Rechteck: abgerundete Ecken 43">
            <a:extLst>
              <a:ext uri="{FF2B5EF4-FFF2-40B4-BE49-F238E27FC236}">
                <a16:creationId xmlns:a16="http://schemas.microsoft.com/office/drawing/2014/main" id="{276415A8-5B0A-4741-83FF-D27E4067F239}"/>
              </a:ext>
            </a:extLst>
          </p:cNvPr>
          <p:cNvSpPr/>
          <p:nvPr/>
        </p:nvSpPr>
        <p:spPr>
          <a:xfrm>
            <a:off x="5494924" y="304136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Kommentieren</a:t>
            </a:r>
          </a:p>
        </p:txBody>
      </p:sp>
      <p:sp>
        <p:nvSpPr>
          <p:cNvPr id="45" name="Rechteck: abgerundete Ecken 44">
            <a:extLst>
              <a:ext uri="{FF2B5EF4-FFF2-40B4-BE49-F238E27FC236}">
                <a16:creationId xmlns:a16="http://schemas.microsoft.com/office/drawing/2014/main" id="{A1B71340-B5E2-496C-A55E-15799ADE6030}"/>
              </a:ext>
            </a:extLst>
          </p:cNvPr>
          <p:cNvSpPr/>
          <p:nvPr/>
        </p:nvSpPr>
        <p:spPr>
          <a:xfrm>
            <a:off x="6729852" y="304136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Mehr zum Projekt</a:t>
            </a:r>
          </a:p>
        </p:txBody>
      </p:sp>
      <p:sp>
        <p:nvSpPr>
          <p:cNvPr id="40" name="Rechteck: abgerundete Ecken 39">
            <a:extLst>
              <a:ext uri="{FF2B5EF4-FFF2-40B4-BE49-F238E27FC236}">
                <a16:creationId xmlns:a16="http://schemas.microsoft.com/office/drawing/2014/main" id="{E473E185-FF0C-4C6D-A6E4-86C95FC5B4C0}"/>
              </a:ext>
            </a:extLst>
          </p:cNvPr>
          <p:cNvSpPr/>
          <p:nvPr/>
        </p:nvSpPr>
        <p:spPr>
          <a:xfrm>
            <a:off x="4958127" y="3244521"/>
            <a:ext cx="2380776" cy="324973"/>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6" name="Picture 4">
            <a:extLst>
              <a:ext uri="{FF2B5EF4-FFF2-40B4-BE49-F238E27FC236}">
                <a16:creationId xmlns:a16="http://schemas.microsoft.com/office/drawing/2014/main" id="{80DB2C25-CD55-4C93-9A68-E69DADD59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8230" y="3290452"/>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47" name="Rechteck 46">
            <a:extLst>
              <a:ext uri="{FF2B5EF4-FFF2-40B4-BE49-F238E27FC236}">
                <a16:creationId xmlns:a16="http://schemas.microsoft.com/office/drawing/2014/main" id="{7B9BC269-512D-450E-AA0F-CD3DC176B24B}"/>
              </a:ext>
            </a:extLst>
          </p:cNvPr>
          <p:cNvSpPr/>
          <p:nvPr/>
        </p:nvSpPr>
        <p:spPr>
          <a:xfrm>
            <a:off x="5404071" y="3273017"/>
            <a:ext cx="193483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Matthias </a:t>
            </a:r>
            <a:r>
              <a:rPr lang="de-DE" sz="600" b="1" err="1">
                <a:solidFill>
                  <a:schemeClr val="tx1"/>
                </a:solidFill>
                <a:latin typeface="Arial" panose="020B0604020202020204" pitchFamily="34" charset="0"/>
                <a:cs typeface="Arial" panose="020B0604020202020204" pitchFamily="34" charset="0"/>
              </a:rPr>
              <a:t>Vorderhuber</a:t>
            </a:r>
            <a:endParaRPr lang="de-DE" sz="600" b="1">
              <a:solidFill>
                <a:schemeClr val="tx1"/>
              </a:solidFill>
              <a:latin typeface="Arial" panose="020B0604020202020204" pitchFamily="34" charset="0"/>
              <a:cs typeface="Arial" panose="020B0604020202020204" pitchFamily="34" charset="0"/>
            </a:endParaRPr>
          </a:p>
          <a:p>
            <a:pPr>
              <a:lnSpc>
                <a:spcPct val="150000"/>
              </a:lnSpc>
            </a:pPr>
            <a:r>
              <a:rPr lang="de-DE" sz="600">
                <a:solidFill>
                  <a:schemeClr val="tx1"/>
                </a:solidFill>
                <a:latin typeface="Arial" panose="020B0604020202020204" pitchFamily="34" charset="0"/>
                <a:cs typeface="Arial" panose="020B0604020202020204" pitchFamily="34" charset="0"/>
              </a:rPr>
              <a:t>Klasse Idee, gefällt mir gut!</a:t>
            </a:r>
          </a:p>
        </p:txBody>
      </p:sp>
      <p:sp>
        <p:nvSpPr>
          <p:cNvPr id="50" name="Rechteck: abgerundete Ecken 49">
            <a:extLst>
              <a:ext uri="{FF2B5EF4-FFF2-40B4-BE49-F238E27FC236}">
                <a16:creationId xmlns:a16="http://schemas.microsoft.com/office/drawing/2014/main" id="{D988891C-D8A4-4354-9B41-DECD5B3838F9}"/>
              </a:ext>
            </a:extLst>
          </p:cNvPr>
          <p:cNvSpPr/>
          <p:nvPr/>
        </p:nvSpPr>
        <p:spPr>
          <a:xfrm>
            <a:off x="4958127" y="3616017"/>
            <a:ext cx="2380776" cy="375492"/>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1" name="Picture 4">
            <a:extLst>
              <a:ext uri="{FF2B5EF4-FFF2-40B4-BE49-F238E27FC236}">
                <a16:creationId xmlns:a16="http://schemas.microsoft.com/office/drawing/2014/main" id="{47E0F82B-74A6-4BDC-AF23-223AB3E786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833" b="6833"/>
          <a:stretch/>
        </p:blipFill>
        <p:spPr bwMode="auto">
          <a:xfrm>
            <a:off x="5078230" y="3687348"/>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52" name="Rechteck 51">
            <a:extLst>
              <a:ext uri="{FF2B5EF4-FFF2-40B4-BE49-F238E27FC236}">
                <a16:creationId xmlns:a16="http://schemas.microsoft.com/office/drawing/2014/main" id="{5909DE97-E8FE-4540-8100-FDC8556DF8E6}"/>
              </a:ext>
            </a:extLst>
          </p:cNvPr>
          <p:cNvSpPr/>
          <p:nvPr/>
        </p:nvSpPr>
        <p:spPr>
          <a:xfrm>
            <a:off x="5404071" y="3644513"/>
            <a:ext cx="1934832" cy="32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Daniela Müller</a:t>
            </a:r>
          </a:p>
          <a:p>
            <a:r>
              <a:rPr lang="de-DE" sz="600">
                <a:solidFill>
                  <a:schemeClr val="tx1"/>
                </a:solidFill>
                <a:latin typeface="Arial" panose="020B0604020202020204" pitchFamily="34" charset="0"/>
                <a:cs typeface="Arial" panose="020B0604020202020204" pitchFamily="34" charset="0"/>
              </a:rPr>
              <a:t>Sehr schön! Das könnte ich mir auch für meinen Kreisverband vorstellen.</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6005309" y="2041693"/>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6725562" y="2041693"/>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7487735" y="2041693"/>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sp>
        <p:nvSpPr>
          <p:cNvPr id="59" name="Rechteck: abgerundete Ecken 58">
            <a:extLst>
              <a:ext uri="{FF2B5EF4-FFF2-40B4-BE49-F238E27FC236}">
                <a16:creationId xmlns:a16="http://schemas.microsoft.com/office/drawing/2014/main" id="{8903B1C3-2F2B-426D-9CA9-6791DBDC32BD}"/>
              </a:ext>
            </a:extLst>
          </p:cNvPr>
          <p:cNvSpPr/>
          <p:nvPr/>
        </p:nvSpPr>
        <p:spPr>
          <a:xfrm>
            <a:off x="3758854" y="4178769"/>
            <a:ext cx="4724516" cy="19248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Picture 4">
            <a:extLst>
              <a:ext uri="{FF2B5EF4-FFF2-40B4-BE49-F238E27FC236}">
                <a16:creationId xmlns:a16="http://schemas.microsoft.com/office/drawing/2014/main" id="{6050040B-72CB-4C43-849A-9BDF2566EB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53" b="1253"/>
          <a:stretch/>
        </p:blipFill>
        <p:spPr bwMode="auto">
          <a:xfrm>
            <a:off x="3960214" y="4254970"/>
            <a:ext cx="1956869" cy="1145622"/>
          </a:xfrm>
          <a:prstGeom prst="rect">
            <a:avLst/>
          </a:prstGeom>
          <a:noFill/>
          <a:extLst>
            <a:ext uri="{909E8E84-426E-40DD-AFC4-6F175D3DCCD1}">
              <a14:hiddenFill xmlns:a14="http://schemas.microsoft.com/office/drawing/2010/main">
                <a:solidFill>
                  <a:srgbClr val="FFFFFF"/>
                </a:solidFill>
              </a14:hiddenFill>
            </a:ext>
          </a:extLst>
        </p:spPr>
      </p:pic>
      <p:sp>
        <p:nvSpPr>
          <p:cNvPr id="61" name="Rechteck 60">
            <a:extLst>
              <a:ext uri="{FF2B5EF4-FFF2-40B4-BE49-F238E27FC236}">
                <a16:creationId xmlns:a16="http://schemas.microsoft.com/office/drawing/2014/main" id="{62C9997B-4947-4491-AD9D-E1C8280BAC8C}"/>
              </a:ext>
            </a:extLst>
          </p:cNvPr>
          <p:cNvSpPr/>
          <p:nvPr/>
        </p:nvSpPr>
        <p:spPr>
          <a:xfrm>
            <a:off x="5922886" y="4254970"/>
            <a:ext cx="2232706"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b="1">
                <a:solidFill>
                  <a:schemeClr val="tx1"/>
                </a:solidFill>
                <a:latin typeface="Arial" panose="020B0604020202020204" pitchFamily="34" charset="0"/>
                <a:cs typeface="Arial" panose="020B0604020202020204" pitchFamily="34" charset="0"/>
              </a:rPr>
              <a:t>Ambient </a:t>
            </a:r>
            <a:r>
              <a:rPr lang="de-DE" sz="700" b="1" err="1">
                <a:solidFill>
                  <a:schemeClr val="tx1"/>
                </a:solidFill>
                <a:latin typeface="Arial" panose="020B0604020202020204" pitchFamily="34" charset="0"/>
                <a:cs typeface="Arial" panose="020B0604020202020204" pitchFamily="34" charset="0"/>
              </a:rPr>
              <a:t>Assisted</a:t>
            </a:r>
            <a:r>
              <a:rPr lang="de-DE" sz="700" b="1">
                <a:solidFill>
                  <a:schemeClr val="tx1"/>
                </a:solidFill>
                <a:latin typeface="Arial" panose="020B0604020202020204" pitchFamily="34" charset="0"/>
                <a:cs typeface="Arial" panose="020B0604020202020204" pitchFamily="34" charset="0"/>
              </a:rPr>
              <a:t> Living</a:t>
            </a:r>
          </a:p>
        </p:txBody>
      </p:sp>
      <p:sp>
        <p:nvSpPr>
          <p:cNvPr id="62" name="Textfeld 61">
            <a:extLst>
              <a:ext uri="{FF2B5EF4-FFF2-40B4-BE49-F238E27FC236}">
                <a16:creationId xmlns:a16="http://schemas.microsoft.com/office/drawing/2014/main" id="{3646F099-53EB-4048-9D06-79E8D231354F}"/>
              </a:ext>
            </a:extLst>
          </p:cNvPr>
          <p:cNvSpPr txBox="1"/>
          <p:nvPr/>
        </p:nvSpPr>
        <p:spPr>
          <a:xfrm>
            <a:off x="5922886" y="4655719"/>
            <a:ext cx="2270807" cy="738664"/>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Angesichts des demografischen Wandels, den gesteigerten Kosten im Gesundheitswesen und den gestiegenen Ansprüchen an die Lebensqualität im Alter können technische Unterstützungssysteme im Alltag eine Antwort auf die Herausforderungen der Zukunft darstellen.</a:t>
            </a:r>
          </a:p>
        </p:txBody>
      </p:sp>
      <p:sp>
        <p:nvSpPr>
          <p:cNvPr id="63" name="Textfeld 62">
            <a:extLst>
              <a:ext uri="{FF2B5EF4-FFF2-40B4-BE49-F238E27FC236}">
                <a16:creationId xmlns:a16="http://schemas.microsoft.com/office/drawing/2014/main" id="{ADC7A8C4-A15D-4B59-9E04-BE2D51285F7E}"/>
              </a:ext>
            </a:extLst>
          </p:cNvPr>
          <p:cNvSpPr txBox="1"/>
          <p:nvPr/>
        </p:nvSpPr>
        <p:spPr>
          <a:xfrm>
            <a:off x="5654006" y="5185148"/>
            <a:ext cx="301313" cy="215444"/>
          </a:xfrm>
          <a:prstGeom prst="rect">
            <a:avLst/>
          </a:prstGeom>
          <a:noFill/>
        </p:spPr>
        <p:txBody>
          <a:bodyPr wrap="square" rtlCol="0">
            <a:spAutoFit/>
          </a:bodyPr>
          <a:lstStyle/>
          <a:p>
            <a:r>
              <a:rPr lang="de-DE" sz="800" b="1">
                <a:solidFill>
                  <a:schemeClr val="bg1"/>
                </a:solidFill>
                <a:latin typeface="Arial" panose="020B0604020202020204" pitchFamily="34" charset="0"/>
                <a:cs typeface="Arial" panose="020B0604020202020204" pitchFamily="34" charset="0"/>
              </a:rPr>
              <a:t>55</a:t>
            </a:r>
          </a:p>
        </p:txBody>
      </p:sp>
      <p:pic>
        <p:nvPicPr>
          <p:cNvPr id="64" name="Picture 6" descr="Like Us On Facebook - Like Button Png , Transparent ...">
            <a:extLst>
              <a:ext uri="{FF2B5EF4-FFF2-40B4-BE49-F238E27FC236}">
                <a16:creationId xmlns:a16="http://schemas.microsoft.com/office/drawing/2014/main" id="{E954B6FE-AB0B-4666-BF16-BC9B27466F05}"/>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485640" y="5185148"/>
            <a:ext cx="206467" cy="215444"/>
          </a:xfrm>
          <a:prstGeom prst="rect">
            <a:avLst/>
          </a:prstGeom>
          <a:noFill/>
          <a:extLst>
            <a:ext uri="{909E8E84-426E-40DD-AFC4-6F175D3DCCD1}">
              <a14:hiddenFill xmlns:a14="http://schemas.microsoft.com/office/drawing/2010/main">
                <a:solidFill>
                  <a:srgbClr val="FFFFFF"/>
                </a:solidFill>
              </a14:hiddenFill>
            </a:ext>
          </a:extLst>
        </p:spPr>
      </p:pic>
      <p:sp>
        <p:nvSpPr>
          <p:cNvPr id="65" name="Rechteck: abgerundete Ecken 64">
            <a:extLst>
              <a:ext uri="{FF2B5EF4-FFF2-40B4-BE49-F238E27FC236}">
                <a16:creationId xmlns:a16="http://schemas.microsoft.com/office/drawing/2014/main" id="{BA3EC8A5-45CE-466C-9F3D-601399CC0CD5}"/>
              </a:ext>
            </a:extLst>
          </p:cNvPr>
          <p:cNvSpPr/>
          <p:nvPr/>
        </p:nvSpPr>
        <p:spPr>
          <a:xfrm>
            <a:off x="4249868" y="550674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Gefällt mir</a:t>
            </a:r>
          </a:p>
        </p:txBody>
      </p:sp>
      <p:sp>
        <p:nvSpPr>
          <p:cNvPr id="66" name="Rechteck: abgerundete Ecken 65">
            <a:extLst>
              <a:ext uri="{FF2B5EF4-FFF2-40B4-BE49-F238E27FC236}">
                <a16:creationId xmlns:a16="http://schemas.microsoft.com/office/drawing/2014/main" id="{361B48F7-C7ED-449E-BD35-AA56B71C2229}"/>
              </a:ext>
            </a:extLst>
          </p:cNvPr>
          <p:cNvSpPr/>
          <p:nvPr/>
        </p:nvSpPr>
        <p:spPr>
          <a:xfrm>
            <a:off x="5489498" y="550674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Kommentieren</a:t>
            </a:r>
          </a:p>
        </p:txBody>
      </p:sp>
      <p:sp>
        <p:nvSpPr>
          <p:cNvPr id="67" name="Rechteck: abgerundete Ecken 66">
            <a:extLst>
              <a:ext uri="{FF2B5EF4-FFF2-40B4-BE49-F238E27FC236}">
                <a16:creationId xmlns:a16="http://schemas.microsoft.com/office/drawing/2014/main" id="{5BF11C10-931B-4A9F-86E6-73AA0C4BB5B6}"/>
              </a:ext>
            </a:extLst>
          </p:cNvPr>
          <p:cNvSpPr/>
          <p:nvPr/>
        </p:nvSpPr>
        <p:spPr>
          <a:xfrm>
            <a:off x="6724426" y="5506741"/>
            <a:ext cx="866775"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Mehr zum Projekt</a:t>
            </a:r>
          </a:p>
        </p:txBody>
      </p:sp>
      <p:sp>
        <p:nvSpPr>
          <p:cNvPr id="68" name="Rechteck: abgerundete Ecken 67">
            <a:extLst>
              <a:ext uri="{FF2B5EF4-FFF2-40B4-BE49-F238E27FC236}">
                <a16:creationId xmlns:a16="http://schemas.microsoft.com/office/drawing/2014/main" id="{888BCFD1-D5C8-4847-9696-7BA6DEB40742}"/>
              </a:ext>
            </a:extLst>
          </p:cNvPr>
          <p:cNvSpPr/>
          <p:nvPr/>
        </p:nvSpPr>
        <p:spPr>
          <a:xfrm>
            <a:off x="4952701" y="5709901"/>
            <a:ext cx="2380776" cy="324973"/>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9" name="Picture 4">
            <a:extLst>
              <a:ext uri="{FF2B5EF4-FFF2-40B4-BE49-F238E27FC236}">
                <a16:creationId xmlns:a16="http://schemas.microsoft.com/office/drawing/2014/main" id="{E046ABE2-50CE-4F2C-A1F5-365083BF27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6684" b="6684"/>
          <a:stretch/>
        </p:blipFill>
        <p:spPr bwMode="auto">
          <a:xfrm>
            <a:off x="5072804" y="5755832"/>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70" name="Rechteck 69">
            <a:extLst>
              <a:ext uri="{FF2B5EF4-FFF2-40B4-BE49-F238E27FC236}">
                <a16:creationId xmlns:a16="http://schemas.microsoft.com/office/drawing/2014/main" id="{17A3AA00-3CA1-48D1-918B-95929BDD4C07}"/>
              </a:ext>
            </a:extLst>
          </p:cNvPr>
          <p:cNvSpPr/>
          <p:nvPr/>
        </p:nvSpPr>
        <p:spPr>
          <a:xfrm>
            <a:off x="5398645" y="5738397"/>
            <a:ext cx="193483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b="1">
                <a:solidFill>
                  <a:schemeClr val="tx1"/>
                </a:solidFill>
                <a:latin typeface="Arial" panose="020B0604020202020204" pitchFamily="34" charset="0"/>
                <a:cs typeface="Arial" panose="020B0604020202020204" pitchFamily="34" charset="0"/>
              </a:rPr>
              <a:t>Peter Maier</a:t>
            </a:r>
          </a:p>
          <a:p>
            <a:pPr>
              <a:lnSpc>
                <a:spcPct val="150000"/>
              </a:lnSpc>
            </a:pPr>
            <a:r>
              <a:rPr lang="de-DE" sz="600">
                <a:solidFill>
                  <a:schemeClr val="tx1"/>
                </a:solidFill>
                <a:latin typeface="Arial" panose="020B0604020202020204" pitchFamily="34" charset="0"/>
                <a:cs typeface="Arial" panose="020B0604020202020204" pitchFamily="34" charset="0"/>
              </a:rPr>
              <a:t>Tolles Projekt!</a:t>
            </a:r>
          </a:p>
        </p:txBody>
      </p:sp>
      <p:sp>
        <p:nvSpPr>
          <p:cNvPr id="74" name="Rechteck: abgerundete Ecken 73">
            <a:extLst>
              <a:ext uri="{FF2B5EF4-FFF2-40B4-BE49-F238E27FC236}">
                <a16:creationId xmlns:a16="http://schemas.microsoft.com/office/drawing/2014/main" id="{B0546F01-9CB8-47D2-BE39-3C9B47FE87D2}"/>
              </a:ext>
            </a:extLst>
          </p:cNvPr>
          <p:cNvSpPr/>
          <p:nvPr/>
        </p:nvSpPr>
        <p:spPr>
          <a:xfrm>
            <a:off x="5999883" y="4507073"/>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#SmartHome</a:t>
            </a:r>
          </a:p>
        </p:txBody>
      </p:sp>
      <p:sp>
        <p:nvSpPr>
          <p:cNvPr id="79" name="Textfeld 78">
            <a:extLst>
              <a:ext uri="{FF2B5EF4-FFF2-40B4-BE49-F238E27FC236}">
                <a16:creationId xmlns:a16="http://schemas.microsoft.com/office/drawing/2014/main" id="{6FB0AB95-C33C-4E71-951F-C86E93CE26B2}"/>
              </a:ext>
            </a:extLst>
          </p:cNvPr>
          <p:cNvSpPr txBox="1"/>
          <p:nvPr/>
        </p:nvSpPr>
        <p:spPr>
          <a:xfrm>
            <a:off x="7447935" y="2758872"/>
            <a:ext cx="756987" cy="200055"/>
          </a:xfrm>
          <a:prstGeom prst="rect">
            <a:avLst/>
          </a:prstGeom>
          <a:noFill/>
        </p:spPr>
        <p:txBody>
          <a:bodyPr wrap="square" rtlCol="0">
            <a:spAutoFit/>
          </a:bodyPr>
          <a:lstStyle/>
          <a:p>
            <a:pPr algn="r"/>
            <a:r>
              <a:rPr lang="de-DE" sz="700" i="1">
                <a:latin typeface="Arial" panose="020B0604020202020204" pitchFamily="34" charset="0"/>
                <a:cs typeface="Arial" panose="020B0604020202020204" pitchFamily="34" charset="0"/>
              </a:rPr>
              <a:t>März 2021</a:t>
            </a:r>
          </a:p>
        </p:txBody>
      </p:sp>
      <p:sp>
        <p:nvSpPr>
          <p:cNvPr id="80" name="Textfeld 79">
            <a:extLst>
              <a:ext uri="{FF2B5EF4-FFF2-40B4-BE49-F238E27FC236}">
                <a16:creationId xmlns:a16="http://schemas.microsoft.com/office/drawing/2014/main" id="{5981ECCB-ADD4-4573-8EC9-315AD2AA2D96}"/>
              </a:ext>
            </a:extLst>
          </p:cNvPr>
          <p:cNvSpPr txBox="1"/>
          <p:nvPr/>
        </p:nvSpPr>
        <p:spPr>
          <a:xfrm>
            <a:off x="7298232" y="5264668"/>
            <a:ext cx="867932" cy="200055"/>
          </a:xfrm>
          <a:prstGeom prst="rect">
            <a:avLst/>
          </a:prstGeom>
          <a:noFill/>
        </p:spPr>
        <p:txBody>
          <a:bodyPr wrap="square" rtlCol="0">
            <a:spAutoFit/>
          </a:bodyPr>
          <a:lstStyle/>
          <a:p>
            <a:pPr algn="r"/>
            <a:r>
              <a:rPr lang="de-DE" sz="700" i="1">
                <a:latin typeface="Arial" panose="020B0604020202020204" pitchFamily="34" charset="0"/>
                <a:cs typeface="Arial" panose="020B0604020202020204" pitchFamily="34" charset="0"/>
              </a:rPr>
              <a:t>Dezember 2020</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sp>
        <p:nvSpPr>
          <p:cNvPr id="83" name="Rechteck: abgerundete Ecken 82">
            <a:extLst>
              <a:ext uri="{FF2B5EF4-FFF2-40B4-BE49-F238E27FC236}">
                <a16:creationId xmlns:a16="http://schemas.microsoft.com/office/drawing/2014/main" id="{48AA4721-99E2-4256-A90D-6AFC4B112D90}"/>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73" name="Rechteck: abgerundete Ecken 72">
            <a:extLst>
              <a:ext uri="{FF2B5EF4-FFF2-40B4-BE49-F238E27FC236}">
                <a16:creationId xmlns:a16="http://schemas.microsoft.com/office/drawing/2014/main" id="{EE374579-6F17-439D-9BE3-26BB7A39203F}"/>
              </a:ext>
            </a:extLst>
          </p:cNvPr>
          <p:cNvSpPr/>
          <p:nvPr/>
        </p:nvSpPr>
        <p:spPr>
          <a:xfrm>
            <a:off x="7791451" y="1367924"/>
            <a:ext cx="1184334" cy="200055"/>
          </a:xfrm>
          <a:prstGeom prst="round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#Alle abonniert </a:t>
            </a:r>
            <a:r>
              <a:rPr lang="de-DE" sz="700" b="1">
                <a:solidFill>
                  <a:schemeClr val="bg1"/>
                </a:solidFill>
                <a:latin typeface="Arial" panose="020B0604020202020204" pitchFamily="34" charset="0"/>
                <a:cs typeface="Arial" panose="020B0604020202020204" pitchFamily="34" charset="0"/>
                <a:sym typeface="Wingdings 2" panose="05020102010507070707" pitchFamily="18" charset="2"/>
              </a:rPr>
              <a:t></a:t>
            </a:r>
            <a:endParaRPr lang="de-DE" sz="700" b="1">
              <a:solidFill>
                <a:schemeClr val="bg1"/>
              </a:solidFill>
              <a:latin typeface="Arial" panose="020B0604020202020204" pitchFamily="34" charset="0"/>
              <a:cs typeface="Arial" panose="020B0604020202020204" pitchFamily="34" charset="0"/>
            </a:endParaRPr>
          </a:p>
        </p:txBody>
      </p:sp>
      <p:sp>
        <p:nvSpPr>
          <p:cNvPr id="75" name="Rechteck 74">
            <a:extLst>
              <a:ext uri="{FF2B5EF4-FFF2-40B4-BE49-F238E27FC236}">
                <a16:creationId xmlns:a16="http://schemas.microsoft.com/office/drawing/2014/main" id="{1A09C4A5-DD5F-47DB-838C-F81ABD46935C}"/>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76" name="Rechteck: abgerundete Ecken 75">
            <a:extLst>
              <a:ext uri="{FF2B5EF4-FFF2-40B4-BE49-F238E27FC236}">
                <a16:creationId xmlns:a16="http://schemas.microsoft.com/office/drawing/2014/main" id="{7DB3BC8E-7DEC-4EA9-8465-EB162F92E421}"/>
              </a:ext>
            </a:extLst>
          </p:cNvPr>
          <p:cNvSpPr/>
          <p:nvPr/>
        </p:nvSpPr>
        <p:spPr>
          <a:xfrm>
            <a:off x="9071389" y="4039507"/>
            <a:ext cx="1472563" cy="215463"/>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Projekt erstellen</a:t>
            </a:r>
          </a:p>
        </p:txBody>
      </p:sp>
    </p:spTree>
    <p:extLst>
      <p:ext uri="{BB962C8B-B14F-4D97-AF65-F5344CB8AC3E}">
        <p14:creationId xmlns:p14="http://schemas.microsoft.com/office/powerpoint/2010/main" val="279307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B6D17-BA3B-C548-91D3-EC3F10125BF6}"/>
              </a:ext>
            </a:extLst>
          </p:cNvPr>
          <p:cNvSpPr>
            <a:spLocks noGrp="1"/>
          </p:cNvSpPr>
          <p:nvPr>
            <p:ph type="title"/>
          </p:nvPr>
        </p:nvSpPr>
        <p:spPr/>
        <p:txBody>
          <a:bodyPr/>
          <a:lstStyle/>
          <a:p>
            <a:r>
              <a:rPr lang="en-US"/>
              <a:t>Unser Team </a:t>
            </a:r>
          </a:p>
        </p:txBody>
      </p:sp>
      <p:sp>
        <p:nvSpPr>
          <p:cNvPr id="4" name="Foliennummernplatzhalter 3">
            <a:extLst>
              <a:ext uri="{FF2B5EF4-FFF2-40B4-BE49-F238E27FC236}">
                <a16:creationId xmlns:a16="http://schemas.microsoft.com/office/drawing/2014/main" id="{A753EF83-0FEE-1148-86D8-4525CB8D09D1}"/>
              </a:ext>
            </a:extLst>
          </p:cNvPr>
          <p:cNvSpPr>
            <a:spLocks noGrp="1"/>
          </p:cNvSpPr>
          <p:nvPr>
            <p:ph type="sldNum" sz="quarter" idx="12"/>
          </p:nvPr>
        </p:nvSpPr>
        <p:spPr/>
        <p:txBody>
          <a:bodyPr/>
          <a:lstStyle/>
          <a:p>
            <a:fld id="{AB74C714-693D-4BC6-BA98-0C3A39EC39AB}" type="slidenum">
              <a:rPr lang="de-DE" smtClean="0"/>
              <a:t>2</a:t>
            </a:fld>
            <a:endParaRPr lang="de-DE"/>
          </a:p>
        </p:txBody>
      </p:sp>
      <p:sp>
        <p:nvSpPr>
          <p:cNvPr id="5" name="Google Shape;2154;p65">
            <a:extLst>
              <a:ext uri="{FF2B5EF4-FFF2-40B4-BE49-F238E27FC236}">
                <a16:creationId xmlns:a16="http://schemas.microsoft.com/office/drawing/2014/main" id="{DE27C2F4-9AA8-D543-BA02-E82DFB83C466}"/>
              </a:ext>
            </a:extLst>
          </p:cNvPr>
          <p:cNvSpPr txBox="1">
            <a:spLocks/>
          </p:cNvSpPr>
          <p:nvPr/>
        </p:nvSpPr>
        <p:spPr>
          <a:xfrm>
            <a:off x="1006592" y="3801008"/>
            <a:ext cx="1642800" cy="1232000"/>
          </a:xfrm>
          <a:prstGeom prst="roundRect">
            <a:avLst/>
          </a:prstGeom>
          <a:solidFill>
            <a:srgbClr val="E60005"/>
          </a:solidFill>
          <a:ln w="19050" cap="flat" cmpd="sng">
            <a:noFill/>
            <a:prstDash val="solid"/>
            <a:round/>
            <a:headEnd type="none" w="sm" len="sm"/>
            <a:tailEnd type="none" w="sm" len="sm"/>
          </a:ln>
        </p:spPr>
        <p:txBody>
          <a:bodyPr spcFirstLastPara="1" vert="horz" wrap="square" lIns="121900" tIns="121900" rIns="121900" bIns="12190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lang="de-DE" sz="2000" b="1" kern="1200" dirty="0">
                <a:solidFill>
                  <a:schemeClr val="tx1"/>
                </a:solidFill>
                <a:latin typeface="+mn-lt"/>
                <a:ea typeface="+mn-ea"/>
                <a:cs typeface="+mn-cs"/>
                <a:sym typeface="Trebuchet MS" panose="020B0603020202020204" pitchFamily="34" charset="0"/>
              </a:defRPr>
            </a:lvl1pPr>
            <a:lvl2pPr marL="0" indent="0" algn="l" defTabSz="914400" rtl="0" eaLnBrk="1" latinLnBrk="0" hangingPunct="1">
              <a:lnSpc>
                <a:spcPct val="100000"/>
              </a:lnSpc>
              <a:spcBef>
                <a:spcPts val="600"/>
              </a:spcBef>
              <a:buFont typeface="Arial" panose="020B0604020202020204" pitchFamily="34" charset="0"/>
              <a:buNone/>
              <a:defRPr lang="de-DE" sz="1600" kern="1200" dirty="0">
                <a:solidFill>
                  <a:schemeClr val="tx1"/>
                </a:solidFill>
                <a:latin typeface="+mn-lt"/>
                <a:ea typeface="+mn-ea"/>
                <a:cs typeface="+mn-cs"/>
                <a:sym typeface="Trebuchet MS" panose="020B0603020202020204" pitchFamily="34" charset="0"/>
              </a:defRPr>
            </a:lvl2pPr>
            <a:lvl3pPr marL="216000" indent="-216000" algn="l" defTabSz="914400" rtl="0" eaLnBrk="1" latinLnBrk="0" hangingPunct="1">
              <a:lnSpc>
                <a:spcPct val="100000"/>
              </a:lnSpc>
              <a:spcBef>
                <a:spcPts val="600"/>
              </a:spcBef>
              <a:buClr>
                <a:schemeClr val="bg2"/>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3pPr>
            <a:lvl4pPr marL="432000" indent="-216000" algn="l" defTabSz="914400" rtl="0" eaLnBrk="1" latinLnBrk="0" hangingPunct="1">
              <a:lnSpc>
                <a:spcPct val="100000"/>
              </a:lnSpc>
              <a:spcBef>
                <a:spcPts val="600"/>
              </a:spcBef>
              <a:buClr>
                <a:schemeClr val="accent1"/>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4pPr>
            <a:lvl5pPr marL="648000" indent="-216000" algn="l" defTabSz="914400" rtl="0" eaLnBrk="1" latinLnBrk="0" hangingPunct="1">
              <a:lnSpc>
                <a:spcPct val="100000"/>
              </a:lnSpc>
              <a:spcBef>
                <a:spcPts val="600"/>
              </a:spcBef>
              <a:buFont typeface="Symbol" panose="05050102010706020507" pitchFamily="18" charset="2"/>
              <a:buChar char="-"/>
              <a:defRPr lang="en-US" sz="1600" b="0" kern="1200" dirty="0">
                <a:solidFill>
                  <a:schemeClr val="tx1"/>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Ralf</a:t>
            </a:r>
            <a:r>
              <a:rPr lang="de-DE" sz="1600">
                <a:solidFill>
                  <a:srgbClr val="FFFFFF"/>
                </a:solidFill>
                <a:latin typeface="Arial" panose="020B0604020202020204" pitchFamily="34" charset="0"/>
                <a:cs typeface="Arial" panose="020B0604020202020204" pitchFamily="34" charset="0"/>
              </a:rPr>
              <a:t> Ettenhuber</a:t>
            </a:r>
          </a:p>
        </p:txBody>
      </p:sp>
      <p:sp>
        <p:nvSpPr>
          <p:cNvPr id="6" name="Google Shape;2155;p65">
            <a:extLst>
              <a:ext uri="{FF2B5EF4-FFF2-40B4-BE49-F238E27FC236}">
                <a16:creationId xmlns:a16="http://schemas.microsoft.com/office/drawing/2014/main" id="{E7D9D070-5432-D54A-ACAF-06DF4A9FF886}"/>
              </a:ext>
            </a:extLst>
          </p:cNvPr>
          <p:cNvSpPr txBox="1">
            <a:spLocks/>
          </p:cNvSpPr>
          <p:nvPr/>
        </p:nvSpPr>
        <p:spPr>
          <a:xfrm>
            <a:off x="3146678" y="3801008"/>
            <a:ext cx="1642800" cy="1232000"/>
          </a:xfrm>
          <a:prstGeom prst="roundRect">
            <a:avLst/>
          </a:prstGeom>
          <a:solidFill>
            <a:srgbClr val="E60005"/>
          </a:solidFill>
          <a:ln w="19050" cap="flat" cmpd="sng">
            <a:noFill/>
            <a:prstDash val="solid"/>
            <a:round/>
            <a:headEnd type="none" w="sm" len="sm"/>
            <a:tailEnd type="none" w="sm" len="sm"/>
          </a:ln>
        </p:spPr>
        <p:txBody>
          <a:bodyPr spcFirstLastPara="1" vert="horz" wrap="square" lIns="121900" tIns="121900" rIns="121900" bIns="12190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lang="de-DE" sz="2000" b="1" kern="1200" dirty="0">
                <a:solidFill>
                  <a:schemeClr val="tx1"/>
                </a:solidFill>
                <a:latin typeface="+mn-lt"/>
                <a:ea typeface="+mn-ea"/>
                <a:cs typeface="+mn-cs"/>
                <a:sym typeface="Trebuchet MS" panose="020B0603020202020204" pitchFamily="34" charset="0"/>
              </a:defRPr>
            </a:lvl1pPr>
            <a:lvl2pPr marL="0" indent="0" algn="l" defTabSz="914400" rtl="0" eaLnBrk="1" latinLnBrk="0" hangingPunct="1">
              <a:lnSpc>
                <a:spcPct val="100000"/>
              </a:lnSpc>
              <a:spcBef>
                <a:spcPts val="600"/>
              </a:spcBef>
              <a:buFont typeface="Arial" panose="020B0604020202020204" pitchFamily="34" charset="0"/>
              <a:buNone/>
              <a:defRPr lang="de-DE" sz="1600" kern="1200" dirty="0">
                <a:solidFill>
                  <a:schemeClr val="tx1"/>
                </a:solidFill>
                <a:latin typeface="+mn-lt"/>
                <a:ea typeface="+mn-ea"/>
                <a:cs typeface="+mn-cs"/>
                <a:sym typeface="Trebuchet MS" panose="020B0603020202020204" pitchFamily="34" charset="0"/>
              </a:defRPr>
            </a:lvl2pPr>
            <a:lvl3pPr marL="216000" indent="-216000" algn="l" defTabSz="914400" rtl="0" eaLnBrk="1" latinLnBrk="0" hangingPunct="1">
              <a:lnSpc>
                <a:spcPct val="100000"/>
              </a:lnSpc>
              <a:spcBef>
                <a:spcPts val="600"/>
              </a:spcBef>
              <a:buClr>
                <a:schemeClr val="bg2"/>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3pPr>
            <a:lvl4pPr marL="432000" indent="-216000" algn="l" defTabSz="914400" rtl="0" eaLnBrk="1" latinLnBrk="0" hangingPunct="1">
              <a:lnSpc>
                <a:spcPct val="100000"/>
              </a:lnSpc>
              <a:spcBef>
                <a:spcPts val="600"/>
              </a:spcBef>
              <a:buClr>
                <a:schemeClr val="accent1"/>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4pPr>
            <a:lvl5pPr marL="648000" indent="-216000" algn="l" defTabSz="914400" rtl="0" eaLnBrk="1" latinLnBrk="0" hangingPunct="1">
              <a:lnSpc>
                <a:spcPct val="100000"/>
              </a:lnSpc>
              <a:spcBef>
                <a:spcPts val="600"/>
              </a:spcBef>
              <a:buFont typeface="Symbol" panose="05050102010706020507" pitchFamily="18" charset="2"/>
              <a:buChar char="-"/>
              <a:defRPr lang="en-US" sz="1600" b="0" kern="1200" dirty="0">
                <a:solidFill>
                  <a:schemeClr val="tx1"/>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Marlon</a:t>
            </a:r>
            <a:r>
              <a:rPr lang="de-DE" sz="1600">
                <a:solidFill>
                  <a:srgbClr val="FFFFFF"/>
                </a:solidFill>
                <a:latin typeface="Arial" panose="020B0604020202020204" pitchFamily="34" charset="0"/>
                <a:cs typeface="Arial" panose="020B0604020202020204" pitchFamily="34" charset="0"/>
              </a:rPr>
              <a:t> Fricker</a:t>
            </a:r>
          </a:p>
        </p:txBody>
      </p:sp>
      <p:sp>
        <p:nvSpPr>
          <p:cNvPr id="7" name="Google Shape;2156;p65">
            <a:extLst>
              <a:ext uri="{FF2B5EF4-FFF2-40B4-BE49-F238E27FC236}">
                <a16:creationId xmlns:a16="http://schemas.microsoft.com/office/drawing/2014/main" id="{EC99A2DB-8167-A74B-AAB2-B881769C61BB}"/>
              </a:ext>
            </a:extLst>
          </p:cNvPr>
          <p:cNvSpPr txBox="1">
            <a:spLocks/>
          </p:cNvSpPr>
          <p:nvPr/>
        </p:nvSpPr>
        <p:spPr>
          <a:xfrm>
            <a:off x="5274600" y="3801008"/>
            <a:ext cx="1642800" cy="1232000"/>
          </a:xfrm>
          <a:prstGeom prst="roundRect">
            <a:avLst/>
          </a:prstGeom>
          <a:solidFill>
            <a:srgbClr val="E60005"/>
          </a:solidFill>
          <a:ln w="19050" cap="flat" cmpd="sng">
            <a:noFill/>
            <a:prstDash val="solid"/>
            <a:round/>
            <a:headEnd type="none" w="sm" len="sm"/>
            <a:tailEnd type="none" w="sm" len="sm"/>
          </a:ln>
        </p:spPr>
        <p:txBody>
          <a:bodyPr spcFirstLastPara="1" vert="horz" wrap="square" lIns="121900" tIns="121900" rIns="121900" bIns="12190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lang="de-DE" sz="2000" b="1" kern="1200" dirty="0">
                <a:solidFill>
                  <a:schemeClr val="tx1"/>
                </a:solidFill>
                <a:latin typeface="+mn-lt"/>
                <a:ea typeface="+mn-ea"/>
                <a:cs typeface="+mn-cs"/>
                <a:sym typeface="Trebuchet MS" panose="020B0603020202020204" pitchFamily="34" charset="0"/>
              </a:defRPr>
            </a:lvl1pPr>
            <a:lvl2pPr marL="0" indent="0" algn="l" defTabSz="914400" rtl="0" eaLnBrk="1" latinLnBrk="0" hangingPunct="1">
              <a:lnSpc>
                <a:spcPct val="100000"/>
              </a:lnSpc>
              <a:spcBef>
                <a:spcPts val="600"/>
              </a:spcBef>
              <a:buFont typeface="Arial" panose="020B0604020202020204" pitchFamily="34" charset="0"/>
              <a:buNone/>
              <a:defRPr lang="de-DE" sz="1600" kern="1200" dirty="0">
                <a:solidFill>
                  <a:schemeClr val="tx1"/>
                </a:solidFill>
                <a:latin typeface="+mn-lt"/>
                <a:ea typeface="+mn-ea"/>
                <a:cs typeface="+mn-cs"/>
                <a:sym typeface="Trebuchet MS" panose="020B0603020202020204" pitchFamily="34" charset="0"/>
              </a:defRPr>
            </a:lvl2pPr>
            <a:lvl3pPr marL="216000" indent="-216000" algn="l" defTabSz="914400" rtl="0" eaLnBrk="1" latinLnBrk="0" hangingPunct="1">
              <a:lnSpc>
                <a:spcPct val="100000"/>
              </a:lnSpc>
              <a:spcBef>
                <a:spcPts val="600"/>
              </a:spcBef>
              <a:buClr>
                <a:schemeClr val="bg2"/>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3pPr>
            <a:lvl4pPr marL="432000" indent="-216000" algn="l" defTabSz="914400" rtl="0" eaLnBrk="1" latinLnBrk="0" hangingPunct="1">
              <a:lnSpc>
                <a:spcPct val="100000"/>
              </a:lnSpc>
              <a:spcBef>
                <a:spcPts val="600"/>
              </a:spcBef>
              <a:buClr>
                <a:schemeClr val="accent1"/>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4pPr>
            <a:lvl5pPr marL="648000" indent="-216000" algn="l" defTabSz="914400" rtl="0" eaLnBrk="1" latinLnBrk="0" hangingPunct="1">
              <a:lnSpc>
                <a:spcPct val="100000"/>
              </a:lnSpc>
              <a:spcBef>
                <a:spcPts val="600"/>
              </a:spcBef>
              <a:buFont typeface="Symbol" panose="05050102010706020507" pitchFamily="18" charset="2"/>
              <a:buChar char="-"/>
              <a:defRPr lang="en-US" sz="1600" b="0" kern="1200" dirty="0">
                <a:solidFill>
                  <a:schemeClr val="tx1"/>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Moritz</a:t>
            </a:r>
          </a:p>
          <a:p>
            <a:pPr algn="ctr">
              <a:spcBef>
                <a:spcPts val="0"/>
              </a:spcBef>
            </a:pPr>
            <a:r>
              <a:rPr lang="de-DE" sz="1600">
                <a:solidFill>
                  <a:srgbClr val="FFFFFF"/>
                </a:solidFill>
                <a:latin typeface="Arial" panose="020B0604020202020204" pitchFamily="34" charset="0"/>
                <a:cs typeface="Arial" panose="020B0604020202020204" pitchFamily="34" charset="0"/>
                <a:sym typeface="Raleway Thin"/>
              </a:rPr>
              <a:t>Nagel</a:t>
            </a:r>
            <a:endParaRPr lang="de-DE" sz="1600">
              <a:solidFill>
                <a:srgbClr val="FFFFFF"/>
              </a:solidFill>
              <a:latin typeface="Arial" panose="020B0604020202020204" pitchFamily="34" charset="0"/>
              <a:cs typeface="Arial" panose="020B0604020202020204" pitchFamily="34" charset="0"/>
            </a:endParaRPr>
          </a:p>
        </p:txBody>
      </p:sp>
      <p:sp>
        <p:nvSpPr>
          <p:cNvPr id="8" name="Google Shape;2157;p65">
            <a:extLst>
              <a:ext uri="{FF2B5EF4-FFF2-40B4-BE49-F238E27FC236}">
                <a16:creationId xmlns:a16="http://schemas.microsoft.com/office/drawing/2014/main" id="{AFA2E550-C6CA-2149-8396-0124B932C79B}"/>
              </a:ext>
            </a:extLst>
          </p:cNvPr>
          <p:cNvSpPr txBox="1">
            <a:spLocks/>
          </p:cNvSpPr>
          <p:nvPr/>
        </p:nvSpPr>
        <p:spPr>
          <a:xfrm>
            <a:off x="7409095" y="3801008"/>
            <a:ext cx="1642800" cy="1232000"/>
          </a:xfrm>
          <a:prstGeom prst="roundRect">
            <a:avLst/>
          </a:prstGeom>
          <a:solidFill>
            <a:srgbClr val="E60005"/>
          </a:solidFill>
          <a:ln w="19050" cap="flat" cmpd="sng">
            <a:noFill/>
            <a:prstDash val="solid"/>
            <a:round/>
            <a:headEnd type="none" w="sm" len="sm"/>
            <a:tailEnd type="none" w="sm" len="sm"/>
          </a:ln>
        </p:spPr>
        <p:txBody>
          <a:bodyPr spcFirstLastPara="1" vert="horz" wrap="square" lIns="121900" tIns="121900" rIns="121900" bIns="12190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lang="de-DE" sz="2000" b="1" kern="1200" dirty="0">
                <a:solidFill>
                  <a:schemeClr val="tx1"/>
                </a:solidFill>
                <a:latin typeface="+mn-lt"/>
                <a:ea typeface="+mn-ea"/>
                <a:cs typeface="+mn-cs"/>
                <a:sym typeface="Trebuchet MS" panose="020B0603020202020204" pitchFamily="34" charset="0"/>
              </a:defRPr>
            </a:lvl1pPr>
            <a:lvl2pPr marL="0" indent="0" algn="l" defTabSz="914400" rtl="0" eaLnBrk="1" latinLnBrk="0" hangingPunct="1">
              <a:lnSpc>
                <a:spcPct val="100000"/>
              </a:lnSpc>
              <a:spcBef>
                <a:spcPts val="600"/>
              </a:spcBef>
              <a:buFont typeface="Arial" panose="020B0604020202020204" pitchFamily="34" charset="0"/>
              <a:buNone/>
              <a:defRPr lang="de-DE" sz="1600" kern="1200" dirty="0">
                <a:solidFill>
                  <a:schemeClr val="tx1"/>
                </a:solidFill>
                <a:latin typeface="+mn-lt"/>
                <a:ea typeface="+mn-ea"/>
                <a:cs typeface="+mn-cs"/>
                <a:sym typeface="Trebuchet MS" panose="020B0603020202020204" pitchFamily="34" charset="0"/>
              </a:defRPr>
            </a:lvl2pPr>
            <a:lvl3pPr marL="216000" indent="-216000" algn="l" defTabSz="914400" rtl="0" eaLnBrk="1" latinLnBrk="0" hangingPunct="1">
              <a:lnSpc>
                <a:spcPct val="100000"/>
              </a:lnSpc>
              <a:spcBef>
                <a:spcPts val="600"/>
              </a:spcBef>
              <a:buClr>
                <a:schemeClr val="bg2"/>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3pPr>
            <a:lvl4pPr marL="432000" indent="-216000" algn="l" defTabSz="914400" rtl="0" eaLnBrk="1" latinLnBrk="0" hangingPunct="1">
              <a:lnSpc>
                <a:spcPct val="100000"/>
              </a:lnSpc>
              <a:spcBef>
                <a:spcPts val="600"/>
              </a:spcBef>
              <a:buClr>
                <a:schemeClr val="accent1"/>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4pPr>
            <a:lvl5pPr marL="648000" indent="-216000" algn="l" defTabSz="914400" rtl="0" eaLnBrk="1" latinLnBrk="0" hangingPunct="1">
              <a:lnSpc>
                <a:spcPct val="100000"/>
              </a:lnSpc>
              <a:spcBef>
                <a:spcPts val="600"/>
              </a:spcBef>
              <a:buFont typeface="Symbol" panose="05050102010706020507" pitchFamily="18" charset="2"/>
              <a:buChar char="-"/>
              <a:defRPr lang="en-US" sz="1600" b="0" kern="1200" dirty="0">
                <a:solidFill>
                  <a:schemeClr val="tx1"/>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Roman</a:t>
            </a:r>
          </a:p>
          <a:p>
            <a:pPr algn="ctr">
              <a:spcBef>
                <a:spcPts val="0"/>
              </a:spcBef>
            </a:pPr>
            <a:r>
              <a:rPr lang="de-DE" sz="1600">
                <a:solidFill>
                  <a:srgbClr val="FFFFFF"/>
                </a:solidFill>
                <a:latin typeface="Arial" panose="020B0604020202020204" pitchFamily="34" charset="0"/>
                <a:cs typeface="Arial" panose="020B0604020202020204" pitchFamily="34" charset="0"/>
                <a:sym typeface="Raleway Thin"/>
              </a:rPr>
              <a:t>Semler</a:t>
            </a:r>
            <a:endParaRPr lang="de-DE" sz="1600">
              <a:solidFill>
                <a:srgbClr val="FFFFFF"/>
              </a:solidFill>
              <a:latin typeface="Arial" panose="020B0604020202020204" pitchFamily="34" charset="0"/>
              <a:cs typeface="Arial" panose="020B0604020202020204" pitchFamily="34" charset="0"/>
            </a:endParaRPr>
          </a:p>
        </p:txBody>
      </p:sp>
      <p:cxnSp>
        <p:nvCxnSpPr>
          <p:cNvPr id="9" name="Google Shape;2159;p65">
            <a:extLst>
              <a:ext uri="{FF2B5EF4-FFF2-40B4-BE49-F238E27FC236}">
                <a16:creationId xmlns:a16="http://schemas.microsoft.com/office/drawing/2014/main" id="{52E284B5-236D-F341-A1D8-2F9D93001071}"/>
              </a:ext>
            </a:extLst>
          </p:cNvPr>
          <p:cNvCxnSpPr/>
          <p:nvPr/>
        </p:nvCxnSpPr>
        <p:spPr>
          <a:xfrm>
            <a:off x="1827735" y="3505612"/>
            <a:ext cx="0" cy="5352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cxnSp>
        <p:nvCxnSpPr>
          <p:cNvPr id="10" name="Google Shape;2160;p65">
            <a:extLst>
              <a:ext uri="{FF2B5EF4-FFF2-40B4-BE49-F238E27FC236}">
                <a16:creationId xmlns:a16="http://schemas.microsoft.com/office/drawing/2014/main" id="{30357407-A8B7-2241-BB9B-E7E290D83B10}"/>
              </a:ext>
            </a:extLst>
          </p:cNvPr>
          <p:cNvCxnSpPr/>
          <p:nvPr/>
        </p:nvCxnSpPr>
        <p:spPr>
          <a:xfrm>
            <a:off x="3961969" y="3505612"/>
            <a:ext cx="0" cy="5352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cxnSp>
        <p:nvCxnSpPr>
          <p:cNvPr id="11" name="Google Shape;2163;p65">
            <a:extLst>
              <a:ext uri="{FF2B5EF4-FFF2-40B4-BE49-F238E27FC236}">
                <a16:creationId xmlns:a16="http://schemas.microsoft.com/office/drawing/2014/main" id="{87052AAA-8F4E-EF4F-BDD6-7583FD75739D}"/>
              </a:ext>
            </a:extLst>
          </p:cNvPr>
          <p:cNvCxnSpPr/>
          <p:nvPr/>
        </p:nvCxnSpPr>
        <p:spPr>
          <a:xfrm>
            <a:off x="6118338" y="3505612"/>
            <a:ext cx="0" cy="5352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cxnSp>
        <p:nvCxnSpPr>
          <p:cNvPr id="12" name="Google Shape;2164;p65">
            <a:extLst>
              <a:ext uri="{FF2B5EF4-FFF2-40B4-BE49-F238E27FC236}">
                <a16:creationId xmlns:a16="http://schemas.microsoft.com/office/drawing/2014/main" id="{AAF175E2-93A3-4F44-8AA9-A1DD5027AF23}"/>
              </a:ext>
            </a:extLst>
          </p:cNvPr>
          <p:cNvCxnSpPr/>
          <p:nvPr/>
        </p:nvCxnSpPr>
        <p:spPr>
          <a:xfrm>
            <a:off x="8230423" y="3505612"/>
            <a:ext cx="0" cy="5352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pic>
        <p:nvPicPr>
          <p:cNvPr id="13" name="Google Shape;2158;p65">
            <a:extLst>
              <a:ext uri="{FF2B5EF4-FFF2-40B4-BE49-F238E27FC236}">
                <a16:creationId xmlns:a16="http://schemas.microsoft.com/office/drawing/2014/main" id="{D3F86305-DE8E-C845-8308-78AEE25B8B3E}"/>
              </a:ext>
            </a:extLst>
          </p:cNvPr>
          <p:cNvPicPr preferRelativeResize="0"/>
          <p:nvPr/>
        </p:nvPicPr>
        <p:blipFill rotWithShape="1">
          <a:blip r:embed="rId2"/>
          <a:srcRect l="14019" t="1618" r="10525" b="46832"/>
          <a:stretch/>
        </p:blipFill>
        <p:spPr>
          <a:xfrm flipH="1">
            <a:off x="3140638" y="1841725"/>
            <a:ext cx="1642663" cy="1683527"/>
          </a:xfrm>
          <a:prstGeom prst="roundRect">
            <a:avLst/>
          </a:prstGeom>
          <a:ln w="12700">
            <a:noFill/>
          </a:ln>
        </p:spPr>
      </p:pic>
      <p:pic>
        <p:nvPicPr>
          <p:cNvPr id="14" name="Google Shape;2161;p65">
            <a:extLst>
              <a:ext uri="{FF2B5EF4-FFF2-40B4-BE49-F238E27FC236}">
                <a16:creationId xmlns:a16="http://schemas.microsoft.com/office/drawing/2014/main" id="{624F83CA-913B-754E-87F8-0CDCE7167DF4}"/>
              </a:ext>
            </a:extLst>
          </p:cNvPr>
          <p:cNvPicPr preferRelativeResize="0"/>
          <p:nvPr/>
        </p:nvPicPr>
        <p:blipFill rotWithShape="1">
          <a:blip r:embed="rId3"/>
          <a:srcRect l="1209" r="1219"/>
          <a:stretch/>
        </p:blipFill>
        <p:spPr>
          <a:xfrm>
            <a:off x="5274870" y="1841725"/>
            <a:ext cx="1642656" cy="1683528"/>
          </a:xfrm>
          <a:prstGeom prst="roundRect">
            <a:avLst/>
          </a:prstGeom>
          <a:ln w="12700">
            <a:noFill/>
          </a:ln>
        </p:spPr>
      </p:pic>
      <p:pic>
        <p:nvPicPr>
          <p:cNvPr id="15" name="Google Shape;2162;p65">
            <a:extLst>
              <a:ext uri="{FF2B5EF4-FFF2-40B4-BE49-F238E27FC236}">
                <a16:creationId xmlns:a16="http://schemas.microsoft.com/office/drawing/2014/main" id="{F4863F73-6002-B843-AC9E-2CCF0D030740}"/>
              </a:ext>
            </a:extLst>
          </p:cNvPr>
          <p:cNvPicPr preferRelativeResize="0"/>
          <p:nvPr/>
        </p:nvPicPr>
        <p:blipFill rotWithShape="1">
          <a:blip r:embed="rId4"/>
          <a:srcRect t="6477" b="24831"/>
          <a:stretch/>
        </p:blipFill>
        <p:spPr>
          <a:xfrm flipH="1">
            <a:off x="7409095" y="1841725"/>
            <a:ext cx="1642657" cy="1683524"/>
          </a:xfrm>
          <a:prstGeom prst="roundRect">
            <a:avLst/>
          </a:prstGeom>
          <a:ln w="12700">
            <a:noFill/>
          </a:ln>
        </p:spPr>
      </p:pic>
      <p:pic>
        <p:nvPicPr>
          <p:cNvPr id="16" name="Google Shape;2165;p65">
            <a:extLst>
              <a:ext uri="{FF2B5EF4-FFF2-40B4-BE49-F238E27FC236}">
                <a16:creationId xmlns:a16="http://schemas.microsoft.com/office/drawing/2014/main" id="{ABAB0334-0D0E-8E4A-956C-FD5BEDB14676}"/>
              </a:ext>
            </a:extLst>
          </p:cNvPr>
          <p:cNvPicPr preferRelativeResize="0"/>
          <p:nvPr/>
        </p:nvPicPr>
        <p:blipFill rotWithShape="1">
          <a:blip r:embed="rId5"/>
          <a:srcRect l="4379"/>
          <a:stretch/>
        </p:blipFill>
        <p:spPr>
          <a:xfrm>
            <a:off x="1006402" y="1841716"/>
            <a:ext cx="1642667" cy="1683533"/>
          </a:xfrm>
          <a:prstGeom prst="roundRect">
            <a:avLst/>
          </a:prstGeom>
          <a:ln w="12700">
            <a:noFill/>
          </a:ln>
        </p:spPr>
      </p:pic>
      <p:pic>
        <p:nvPicPr>
          <p:cNvPr id="17" name="Grafik 16" descr="Ein Bild, das Person, Mann, darstellend, lächelnd enthält.&#10;&#10;Automatisch generierte Beschreibung">
            <a:extLst>
              <a:ext uri="{FF2B5EF4-FFF2-40B4-BE49-F238E27FC236}">
                <a16:creationId xmlns:a16="http://schemas.microsoft.com/office/drawing/2014/main" id="{FD307006-504C-41CF-8D8F-36B6870BEFBF}"/>
              </a:ext>
            </a:extLst>
          </p:cNvPr>
          <p:cNvPicPr>
            <a:picLocks/>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4645" t="12826" r="30019" b="16762"/>
          <a:stretch/>
        </p:blipFill>
        <p:spPr>
          <a:xfrm>
            <a:off x="9543322" y="1841726"/>
            <a:ext cx="1641600" cy="1683524"/>
          </a:xfrm>
          <a:prstGeom prst="roundRect">
            <a:avLst/>
          </a:prstGeom>
        </p:spPr>
      </p:pic>
      <p:sp>
        <p:nvSpPr>
          <p:cNvPr id="18" name="Google Shape;2157;p65">
            <a:extLst>
              <a:ext uri="{FF2B5EF4-FFF2-40B4-BE49-F238E27FC236}">
                <a16:creationId xmlns:a16="http://schemas.microsoft.com/office/drawing/2014/main" id="{36CA5704-7297-444B-92CB-989751EDFB72}"/>
              </a:ext>
            </a:extLst>
          </p:cNvPr>
          <p:cNvSpPr txBox="1">
            <a:spLocks/>
          </p:cNvSpPr>
          <p:nvPr/>
        </p:nvSpPr>
        <p:spPr>
          <a:xfrm>
            <a:off x="9542122" y="3801008"/>
            <a:ext cx="1642800" cy="1232000"/>
          </a:xfrm>
          <a:prstGeom prst="roundRect">
            <a:avLst/>
          </a:prstGeom>
          <a:solidFill>
            <a:srgbClr val="E60005"/>
          </a:solidFill>
          <a:ln w="19050" cap="flat" cmpd="sng">
            <a:noFill/>
            <a:prstDash val="solid"/>
            <a:round/>
            <a:headEnd type="none" w="sm" len="sm"/>
            <a:tailEnd type="none" w="sm" len="sm"/>
          </a:ln>
        </p:spPr>
        <p:txBody>
          <a:bodyPr spcFirstLastPara="1" vert="horz" wrap="square" lIns="121900" tIns="121900" rIns="121900" bIns="121900" rtlCol="0" anchor="ctr" anchorCtr="0">
            <a:noAutofit/>
          </a:bodyPr>
          <a:lstStyle>
            <a:lvl1pPr marL="0" indent="0" algn="l" defTabSz="914400" rtl="0" eaLnBrk="1" latinLnBrk="0" hangingPunct="1">
              <a:lnSpc>
                <a:spcPct val="100000"/>
              </a:lnSpc>
              <a:spcBef>
                <a:spcPts val="600"/>
              </a:spcBef>
              <a:buFont typeface="Arial" panose="020B0604020202020204" pitchFamily="34" charset="0"/>
              <a:buNone/>
              <a:defRPr lang="de-DE" sz="2000" b="1" kern="1200" dirty="0">
                <a:solidFill>
                  <a:schemeClr val="tx1"/>
                </a:solidFill>
                <a:latin typeface="+mn-lt"/>
                <a:ea typeface="+mn-ea"/>
                <a:cs typeface="+mn-cs"/>
                <a:sym typeface="Trebuchet MS" panose="020B0603020202020204" pitchFamily="34" charset="0"/>
              </a:defRPr>
            </a:lvl1pPr>
            <a:lvl2pPr marL="0" indent="0" algn="l" defTabSz="914400" rtl="0" eaLnBrk="1" latinLnBrk="0" hangingPunct="1">
              <a:lnSpc>
                <a:spcPct val="100000"/>
              </a:lnSpc>
              <a:spcBef>
                <a:spcPts val="600"/>
              </a:spcBef>
              <a:buFont typeface="Arial" panose="020B0604020202020204" pitchFamily="34" charset="0"/>
              <a:buNone/>
              <a:defRPr lang="de-DE" sz="1600" kern="1200" dirty="0">
                <a:solidFill>
                  <a:schemeClr val="tx1"/>
                </a:solidFill>
                <a:latin typeface="+mn-lt"/>
                <a:ea typeface="+mn-ea"/>
                <a:cs typeface="+mn-cs"/>
                <a:sym typeface="Trebuchet MS" panose="020B0603020202020204" pitchFamily="34" charset="0"/>
              </a:defRPr>
            </a:lvl2pPr>
            <a:lvl3pPr marL="216000" indent="-216000" algn="l" defTabSz="914400" rtl="0" eaLnBrk="1" latinLnBrk="0" hangingPunct="1">
              <a:lnSpc>
                <a:spcPct val="100000"/>
              </a:lnSpc>
              <a:spcBef>
                <a:spcPts val="600"/>
              </a:spcBef>
              <a:buClr>
                <a:schemeClr val="bg2"/>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3pPr>
            <a:lvl4pPr marL="432000" indent="-216000" algn="l" defTabSz="914400" rtl="0" eaLnBrk="1" latinLnBrk="0" hangingPunct="1">
              <a:lnSpc>
                <a:spcPct val="100000"/>
              </a:lnSpc>
              <a:spcBef>
                <a:spcPts val="600"/>
              </a:spcBef>
              <a:buClr>
                <a:schemeClr val="accent1"/>
              </a:buClr>
              <a:buFont typeface="Wingdings" panose="05000000000000000000" pitchFamily="2" charset="2"/>
              <a:buChar char="§"/>
              <a:defRPr lang="de-DE" sz="1600" kern="1200" dirty="0">
                <a:solidFill>
                  <a:schemeClr val="tx1"/>
                </a:solidFill>
                <a:latin typeface="+mn-lt"/>
                <a:ea typeface="+mn-ea"/>
                <a:cs typeface="+mn-cs"/>
                <a:sym typeface="Trebuchet MS" panose="020B0603020202020204" pitchFamily="34" charset="0"/>
              </a:defRPr>
            </a:lvl4pPr>
            <a:lvl5pPr marL="648000" indent="-216000" algn="l" defTabSz="914400" rtl="0" eaLnBrk="1" latinLnBrk="0" hangingPunct="1">
              <a:lnSpc>
                <a:spcPct val="100000"/>
              </a:lnSpc>
              <a:spcBef>
                <a:spcPts val="600"/>
              </a:spcBef>
              <a:buFont typeface="Symbol" panose="05050102010706020507" pitchFamily="18" charset="2"/>
              <a:buChar char="-"/>
              <a:defRPr lang="en-US" sz="1600" b="0" kern="1200" dirty="0">
                <a:solidFill>
                  <a:schemeClr val="tx1"/>
                </a:solidFill>
                <a:latin typeface="+mn-lt"/>
                <a:ea typeface="+mn-ea"/>
                <a:cs typeface="+mn-cs"/>
                <a:sym typeface="Trebuchet MS" panose="020B0603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Florian</a:t>
            </a:r>
          </a:p>
          <a:p>
            <a:pPr algn="ctr">
              <a:spcBef>
                <a:spcPts val="0"/>
              </a:spcBef>
            </a:pPr>
            <a:r>
              <a:rPr lang="de-DE" sz="1600">
                <a:solidFill>
                  <a:srgbClr val="FFFFFF"/>
                </a:solidFill>
                <a:latin typeface="Arial" panose="020B0604020202020204" pitchFamily="34" charset="0"/>
                <a:ea typeface="Raleway Thin"/>
                <a:cs typeface="Arial" panose="020B0604020202020204" pitchFamily="34" charset="0"/>
                <a:sym typeface="Raleway Thin"/>
              </a:rPr>
              <a:t>Endriß</a:t>
            </a:r>
            <a:endParaRPr lang="de-DE" sz="1600">
              <a:solidFill>
                <a:srgbClr val="FFFFFF"/>
              </a:solidFill>
              <a:latin typeface="Arial" panose="020B0604020202020204" pitchFamily="34" charset="0"/>
              <a:cs typeface="Arial" panose="020B0604020202020204" pitchFamily="34" charset="0"/>
            </a:endParaRPr>
          </a:p>
        </p:txBody>
      </p:sp>
      <p:cxnSp>
        <p:nvCxnSpPr>
          <p:cNvPr id="19" name="Google Shape;2164;p65">
            <a:extLst>
              <a:ext uri="{FF2B5EF4-FFF2-40B4-BE49-F238E27FC236}">
                <a16:creationId xmlns:a16="http://schemas.microsoft.com/office/drawing/2014/main" id="{3513335A-6BC9-4BA1-8DAD-4639AD7D1511}"/>
              </a:ext>
            </a:extLst>
          </p:cNvPr>
          <p:cNvCxnSpPr/>
          <p:nvPr/>
        </p:nvCxnSpPr>
        <p:spPr>
          <a:xfrm>
            <a:off x="10363522" y="3505613"/>
            <a:ext cx="0" cy="535200"/>
          </a:xfrm>
          <a:prstGeom prst="straightConnector1">
            <a:avLst/>
          </a:prstGeom>
          <a:ln>
            <a:headEnd type="none" w="med" len="med"/>
            <a:tailEnd type="diamond"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6281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a:t>Projekt-Design: Zusammenfassung</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20</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Zusammenfassung</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4864779"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rgbClr val="E60005"/>
                </a:solidFill>
                <a:latin typeface="Arial" panose="020B0604020202020204" pitchFamily="34" charset="0"/>
                <a:cs typeface="Arial" panose="020B0604020202020204" pitchFamily="34" charset="0"/>
              </a:rPr>
              <a:t>Virtuelle Avatar-Digitalkonferenz</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5075138" y="2106067"/>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5795391" y="2106067"/>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6557564" y="2106067"/>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pic>
        <p:nvPicPr>
          <p:cNvPr id="73" name="Picture 4" descr="Über 30 Avatare (digitale Personen) stehen vor einem DRK-Gebäude in einem virtuellen Raum">
            <a:extLst>
              <a:ext uri="{FF2B5EF4-FFF2-40B4-BE49-F238E27FC236}">
                <a16:creationId xmlns:a16="http://schemas.microsoft.com/office/drawing/2014/main" id="{5953DD5F-DC0F-44A9-A96F-4AE58CEEE7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454"/>
          <a:stretch/>
        </p:blipFill>
        <p:spPr bwMode="auto">
          <a:xfrm>
            <a:off x="4683384" y="2920439"/>
            <a:ext cx="2815642" cy="1648379"/>
          </a:xfrm>
          <a:prstGeom prst="rect">
            <a:avLst/>
          </a:prstGeom>
          <a:noFill/>
          <a:extLst>
            <a:ext uri="{909E8E84-426E-40DD-AFC4-6F175D3DCCD1}">
              <a14:hiddenFill xmlns:a14="http://schemas.microsoft.com/office/drawing/2010/main">
                <a:solidFill>
                  <a:srgbClr val="FFFFFF"/>
                </a:solidFill>
              </a14:hiddenFill>
            </a:ext>
          </a:extLst>
        </p:spPr>
      </p:pic>
      <p:sp>
        <p:nvSpPr>
          <p:cNvPr id="75" name="Textfeld 74">
            <a:extLst>
              <a:ext uri="{FF2B5EF4-FFF2-40B4-BE49-F238E27FC236}">
                <a16:creationId xmlns:a16="http://schemas.microsoft.com/office/drawing/2014/main" id="{74C8D6F5-D6C2-49E5-9174-B1880503506D}"/>
              </a:ext>
            </a:extLst>
          </p:cNvPr>
          <p:cNvSpPr txBox="1"/>
          <p:nvPr/>
        </p:nvSpPr>
        <p:spPr>
          <a:xfrm>
            <a:off x="3552455" y="2403600"/>
            <a:ext cx="5039300" cy="415498"/>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Mit dem Vorhaben die DRK-Digitalkonferenz in der virtuellen Realität als Avatar-Digitalkonferenz durchzuführen, sollte vor allem gezeigt werden, dass digitale Lösungen an einigen Stellen eine sinnvolle Ergänzung zu herkömmlichen Formaten und Methoden sein können.</a:t>
            </a:r>
          </a:p>
        </p:txBody>
      </p:sp>
      <p:pic>
        <p:nvPicPr>
          <p:cNvPr id="5122" name="Picture 2">
            <a:extLst>
              <a:ext uri="{FF2B5EF4-FFF2-40B4-BE49-F238E27FC236}">
                <a16:creationId xmlns:a16="http://schemas.microsoft.com/office/drawing/2014/main" id="{A9B9D8BB-AF76-47A9-8689-D584A98D52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9145" y="3797075"/>
            <a:ext cx="720049" cy="716400"/>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75">
            <a:extLst>
              <a:ext uri="{FF2B5EF4-FFF2-40B4-BE49-F238E27FC236}">
                <a16:creationId xmlns:a16="http://schemas.microsoft.com/office/drawing/2014/main" id="{E23EF2DF-A875-4640-96A6-EF3D0D4EEBDC}"/>
              </a:ext>
            </a:extLst>
          </p:cNvPr>
          <p:cNvSpPr/>
          <p:nvPr/>
        </p:nvSpPr>
        <p:spPr>
          <a:xfrm>
            <a:off x="3552455" y="4682941"/>
            <a:ext cx="147733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tx1"/>
                </a:solidFill>
                <a:latin typeface="Arial" panose="020B0604020202020204" pitchFamily="34" charset="0"/>
                <a:cs typeface="Arial" panose="020B0604020202020204" pitchFamily="34" charset="0"/>
              </a:rPr>
              <a:t>Updates</a:t>
            </a:r>
          </a:p>
        </p:txBody>
      </p:sp>
      <p:sp>
        <p:nvSpPr>
          <p:cNvPr id="77" name="Rechteck: abgerundete Ecken 76">
            <a:extLst>
              <a:ext uri="{FF2B5EF4-FFF2-40B4-BE49-F238E27FC236}">
                <a16:creationId xmlns:a16="http://schemas.microsoft.com/office/drawing/2014/main" id="{2C7F7ACC-537D-4E8C-978A-AF7F882790DF}"/>
              </a:ext>
            </a:extLst>
          </p:cNvPr>
          <p:cNvSpPr/>
          <p:nvPr/>
        </p:nvSpPr>
        <p:spPr>
          <a:xfrm>
            <a:off x="3659875" y="5095007"/>
            <a:ext cx="4931880" cy="709741"/>
          </a:xfrm>
          <a:prstGeom prst="round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8" name="Picture 4">
            <a:extLst>
              <a:ext uri="{FF2B5EF4-FFF2-40B4-BE49-F238E27FC236}">
                <a16:creationId xmlns:a16="http://schemas.microsoft.com/office/drawing/2014/main" id="{D4958258-E0A6-4E7C-986B-8138F6EDF3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833" b="6833"/>
          <a:stretch/>
        </p:blipFill>
        <p:spPr bwMode="auto">
          <a:xfrm>
            <a:off x="3753336" y="5172514"/>
            <a:ext cx="644372" cy="551926"/>
          </a:xfrm>
          <a:prstGeom prst="ellipse">
            <a:avLst/>
          </a:prstGeom>
          <a:noFill/>
          <a:extLst>
            <a:ext uri="{909E8E84-426E-40DD-AFC4-6F175D3DCCD1}">
              <a14:hiddenFill xmlns:a14="http://schemas.microsoft.com/office/drawing/2010/main">
                <a:solidFill>
                  <a:srgbClr val="FFFFFF"/>
                </a:solidFill>
              </a14:hiddenFill>
            </a:ext>
          </a:extLst>
        </p:spPr>
      </p:pic>
      <p:sp>
        <p:nvSpPr>
          <p:cNvPr id="84" name="Rechteck 83">
            <a:extLst>
              <a:ext uri="{FF2B5EF4-FFF2-40B4-BE49-F238E27FC236}">
                <a16:creationId xmlns:a16="http://schemas.microsoft.com/office/drawing/2014/main" id="{2F722281-E5E1-484E-B95E-38BFA9BBD4C8}"/>
              </a:ext>
            </a:extLst>
          </p:cNvPr>
          <p:cNvSpPr/>
          <p:nvPr/>
        </p:nvSpPr>
        <p:spPr>
          <a:xfrm>
            <a:off x="4540685" y="5123504"/>
            <a:ext cx="3970970" cy="324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de-DE" sz="600" b="1">
                <a:solidFill>
                  <a:schemeClr val="tx1"/>
                </a:solidFill>
                <a:latin typeface="Arial" panose="020B0604020202020204" pitchFamily="34" charset="0"/>
                <a:cs typeface="Arial" panose="020B0604020202020204" pitchFamily="34" charset="0"/>
              </a:rPr>
              <a:t>Daniela Müller</a:t>
            </a:r>
          </a:p>
          <a:p>
            <a:endParaRPr lang="de-DE" sz="600">
              <a:solidFill>
                <a:schemeClr val="tx1"/>
              </a:solidFill>
              <a:latin typeface="Arial" panose="020B0604020202020204" pitchFamily="34" charset="0"/>
              <a:cs typeface="Arial" panose="020B0604020202020204" pitchFamily="34" charset="0"/>
            </a:endParaRPr>
          </a:p>
          <a:p>
            <a:r>
              <a:rPr lang="de-DE" sz="600">
                <a:solidFill>
                  <a:schemeClr val="tx1"/>
                </a:solidFill>
                <a:latin typeface="Arial" panose="020B0604020202020204" pitchFamily="34" charset="0"/>
                <a:cs typeface="Arial" panose="020B0604020202020204" pitchFamily="34" charset="0"/>
              </a:rPr>
              <a:t>Es geht los! Die Vorplanungen sind gemacht und wir starten mit der Umsetzung! </a:t>
            </a:r>
          </a:p>
        </p:txBody>
      </p:sp>
      <p:sp>
        <p:nvSpPr>
          <p:cNvPr id="85" name="Rechteck: abgerundete Ecken 84">
            <a:extLst>
              <a:ext uri="{FF2B5EF4-FFF2-40B4-BE49-F238E27FC236}">
                <a16:creationId xmlns:a16="http://schemas.microsoft.com/office/drawing/2014/main" id="{46264B10-A5C3-4D75-BD70-098C67E69A75}"/>
              </a:ext>
            </a:extLst>
          </p:cNvPr>
          <p:cNvSpPr/>
          <p:nvPr/>
        </p:nvSpPr>
        <p:spPr>
          <a:xfrm>
            <a:off x="7682059" y="1725307"/>
            <a:ext cx="1184334"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Projekt abonnieren</a:t>
            </a:r>
          </a:p>
        </p:txBody>
      </p:sp>
      <p:sp>
        <p:nvSpPr>
          <p:cNvPr id="36" name="Rechteck 35">
            <a:extLst>
              <a:ext uri="{FF2B5EF4-FFF2-40B4-BE49-F238E27FC236}">
                <a16:creationId xmlns:a16="http://schemas.microsoft.com/office/drawing/2014/main" id="{C0139ADC-6D4F-4DA6-8993-B5F3289D7631}"/>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8" name="Rechteck: abgerundete Ecken 37">
            <a:extLst>
              <a:ext uri="{FF2B5EF4-FFF2-40B4-BE49-F238E27FC236}">
                <a16:creationId xmlns:a16="http://schemas.microsoft.com/office/drawing/2014/main" id="{29F0FFE9-D83C-4661-823E-8C0CC64306B0}"/>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39" name="Rechteck: abgerundete Ecken 38">
            <a:extLst>
              <a:ext uri="{FF2B5EF4-FFF2-40B4-BE49-F238E27FC236}">
                <a16:creationId xmlns:a16="http://schemas.microsoft.com/office/drawing/2014/main" id="{C5AEE2CB-5D85-48B6-8CF1-A1A3E3C520DC}"/>
              </a:ext>
            </a:extLst>
          </p:cNvPr>
          <p:cNvSpPr/>
          <p:nvPr/>
        </p:nvSpPr>
        <p:spPr>
          <a:xfrm>
            <a:off x="9071389" y="4039507"/>
            <a:ext cx="1472563" cy="215463"/>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Projekt erstellen</a:t>
            </a:r>
          </a:p>
        </p:txBody>
      </p:sp>
    </p:spTree>
    <p:extLst>
      <p:ext uri="{BB962C8B-B14F-4D97-AF65-F5344CB8AC3E}">
        <p14:creationId xmlns:p14="http://schemas.microsoft.com/office/powerpoint/2010/main" val="210726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Projekt-Design: Kontakt Externe Sicht</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21</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Zusammenfassung</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4864779"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rgbClr val="E60005"/>
                </a:solidFill>
                <a:latin typeface="Arial" panose="020B0604020202020204" pitchFamily="34" charset="0"/>
                <a:cs typeface="Arial" panose="020B0604020202020204" pitchFamily="34" charset="0"/>
              </a:rPr>
              <a:t>Virtuelle Avatar-Digitalkonferenz</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5075138" y="2106067"/>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5795391" y="2106067"/>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6557564" y="2106067"/>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sp>
        <p:nvSpPr>
          <p:cNvPr id="31" name="Rechteck 30">
            <a:extLst>
              <a:ext uri="{FF2B5EF4-FFF2-40B4-BE49-F238E27FC236}">
                <a16:creationId xmlns:a16="http://schemas.microsoft.com/office/drawing/2014/main" id="{09A00883-2275-4442-B4E4-7F5528B10D59}"/>
              </a:ext>
            </a:extLst>
          </p:cNvPr>
          <p:cNvSpPr/>
          <p:nvPr/>
        </p:nvSpPr>
        <p:spPr>
          <a:xfrm>
            <a:off x="3552455" y="2425529"/>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tx1"/>
                </a:solidFill>
                <a:latin typeface="Arial" panose="020B0604020202020204" pitchFamily="34" charset="0"/>
                <a:cs typeface="Arial" panose="020B0604020202020204" pitchFamily="34" charset="0"/>
              </a:rPr>
              <a:t>Das Team</a:t>
            </a:r>
          </a:p>
        </p:txBody>
      </p:sp>
      <p:pic>
        <p:nvPicPr>
          <p:cNvPr id="32" name="Picture 4">
            <a:extLst>
              <a:ext uri="{FF2B5EF4-FFF2-40B4-BE49-F238E27FC236}">
                <a16:creationId xmlns:a16="http://schemas.microsoft.com/office/drawing/2014/main" id="{CCF28C8E-239A-44C9-A135-5E25B9386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040"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1B17745E-0911-40A0-B668-440FA1008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833" b="6833"/>
          <a:stretch/>
        </p:blipFill>
        <p:spPr bwMode="auto">
          <a:xfrm>
            <a:off x="5868782"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B9F97983-952F-4273-8059-9CA1E472F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684" b="6684"/>
          <a:stretch/>
        </p:blipFill>
        <p:spPr bwMode="auto">
          <a:xfrm>
            <a:off x="7303524"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sp>
        <p:nvSpPr>
          <p:cNvPr id="35" name="Rechteck 34">
            <a:extLst>
              <a:ext uri="{FF2B5EF4-FFF2-40B4-BE49-F238E27FC236}">
                <a16:creationId xmlns:a16="http://schemas.microsoft.com/office/drawing/2014/main" id="{41B16DF2-D3B9-42D5-B776-555C70B80BDB}"/>
              </a:ext>
            </a:extLst>
          </p:cNvPr>
          <p:cNvSpPr/>
          <p:nvPr/>
        </p:nvSpPr>
        <p:spPr>
          <a:xfrm>
            <a:off x="4065908" y="3422463"/>
            <a:ext cx="1247194"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dirty="0">
                <a:solidFill>
                  <a:schemeClr val="tx1"/>
                </a:solidFill>
                <a:latin typeface="Arial" panose="020B0604020202020204" pitchFamily="34" charset="0"/>
                <a:cs typeface="Arial" panose="020B0604020202020204" pitchFamily="34" charset="0"/>
              </a:rPr>
              <a:t>Matthias </a:t>
            </a:r>
            <a:r>
              <a:rPr lang="de-DE" sz="800" b="1" dirty="0" err="1">
                <a:solidFill>
                  <a:schemeClr val="tx1"/>
                </a:solidFill>
                <a:latin typeface="Arial" panose="020B0604020202020204" pitchFamily="34" charset="0"/>
                <a:cs typeface="Arial" panose="020B0604020202020204" pitchFamily="34" charset="0"/>
              </a:rPr>
              <a:t>Vorderhuber</a:t>
            </a:r>
            <a:endParaRPr lang="de-DE" sz="800" b="1" dirty="0">
              <a:solidFill>
                <a:schemeClr val="tx1"/>
              </a:solidFill>
              <a:latin typeface="Arial" panose="020B0604020202020204" pitchFamily="34" charset="0"/>
              <a:cs typeface="Arial" panose="020B0604020202020204" pitchFamily="34" charset="0"/>
            </a:endParaRPr>
          </a:p>
          <a:p>
            <a:pPr algn="ctr">
              <a:lnSpc>
                <a:spcPct val="150000"/>
              </a:lnSpc>
            </a:pPr>
            <a:r>
              <a:rPr lang="de-DE" sz="800" dirty="0">
                <a:solidFill>
                  <a:schemeClr val="tx1"/>
                </a:solidFill>
                <a:latin typeface="Arial" panose="020B0604020202020204" pitchFamily="34" charset="0"/>
                <a:cs typeface="Arial" panose="020B0604020202020204" pitchFamily="34" charset="0"/>
              </a:rPr>
              <a:t>Projektleitung</a:t>
            </a:r>
          </a:p>
          <a:p>
            <a:pPr algn="ctr">
              <a:lnSpc>
                <a:spcPct val="150000"/>
              </a:lnSpc>
            </a:pPr>
            <a:r>
              <a:rPr lang="de-DE" sz="800" dirty="0">
                <a:solidFill>
                  <a:schemeClr val="tx1"/>
                </a:solidFill>
                <a:latin typeface="Arial" panose="020B0604020202020204" pitchFamily="34" charset="0"/>
                <a:cs typeface="Arial" panose="020B0604020202020204" pitchFamily="34" charset="0"/>
              </a:rPr>
              <a:t>DRK München</a:t>
            </a:r>
          </a:p>
          <a:p>
            <a:pPr algn="ctr">
              <a:lnSpc>
                <a:spcPct val="150000"/>
              </a:lnSpc>
            </a:pPr>
            <a:endParaRPr lang="de-DE" sz="800" b="1" dirty="0">
              <a:solidFill>
                <a:schemeClr val="tx1"/>
              </a:solidFill>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5580CCDB-32E4-4008-BB0F-D79461863888}"/>
              </a:ext>
            </a:extLst>
          </p:cNvPr>
          <p:cNvSpPr/>
          <p:nvPr/>
        </p:nvSpPr>
        <p:spPr>
          <a:xfrm>
            <a:off x="5484741" y="3430109"/>
            <a:ext cx="1287363"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a:solidFill>
                  <a:schemeClr val="tx1"/>
                </a:solidFill>
                <a:latin typeface="Arial" panose="020B0604020202020204" pitchFamily="34" charset="0"/>
                <a:cs typeface="Arial" panose="020B0604020202020204" pitchFamily="34" charset="0"/>
              </a:rPr>
              <a:t>Daniela Müller</a:t>
            </a:r>
          </a:p>
          <a:p>
            <a:pPr algn="ctr">
              <a:lnSpc>
                <a:spcPct val="150000"/>
              </a:lnSpc>
            </a:pPr>
            <a:r>
              <a:rPr lang="de-DE" sz="800">
                <a:solidFill>
                  <a:schemeClr val="tx1"/>
                </a:solidFill>
                <a:latin typeface="Arial" panose="020B0604020202020204" pitchFamily="34" charset="0"/>
                <a:cs typeface="Arial" panose="020B0604020202020204" pitchFamily="34" charset="0"/>
              </a:rPr>
              <a:t>Technische Umsetzung</a:t>
            </a:r>
          </a:p>
          <a:p>
            <a:pPr algn="ctr">
              <a:lnSpc>
                <a:spcPct val="150000"/>
              </a:lnSpc>
            </a:pPr>
            <a:r>
              <a:rPr lang="de-DE" sz="800">
                <a:solidFill>
                  <a:schemeClr val="tx1"/>
                </a:solidFill>
                <a:latin typeface="Arial" panose="020B0604020202020204" pitchFamily="34" charset="0"/>
                <a:cs typeface="Arial" panose="020B0604020202020204" pitchFamily="34" charset="0"/>
              </a:rPr>
              <a:t>DRK München</a:t>
            </a:r>
          </a:p>
        </p:txBody>
      </p:sp>
      <p:sp>
        <p:nvSpPr>
          <p:cNvPr id="38" name="Rechteck 37">
            <a:extLst>
              <a:ext uri="{FF2B5EF4-FFF2-40B4-BE49-F238E27FC236}">
                <a16:creationId xmlns:a16="http://schemas.microsoft.com/office/drawing/2014/main" id="{CEFA62F2-92A5-4D3E-A623-0E371BC1A330}"/>
              </a:ext>
            </a:extLst>
          </p:cNvPr>
          <p:cNvSpPr/>
          <p:nvPr/>
        </p:nvSpPr>
        <p:spPr>
          <a:xfrm>
            <a:off x="6943744" y="3422463"/>
            <a:ext cx="1247194"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a:solidFill>
                  <a:schemeClr val="tx1"/>
                </a:solidFill>
                <a:latin typeface="Arial" panose="020B0604020202020204" pitchFamily="34" charset="0"/>
                <a:cs typeface="Arial" panose="020B0604020202020204" pitchFamily="34" charset="0"/>
              </a:rPr>
              <a:t>Peter Maier</a:t>
            </a:r>
          </a:p>
          <a:p>
            <a:pPr algn="ctr">
              <a:lnSpc>
                <a:spcPct val="150000"/>
              </a:lnSpc>
            </a:pPr>
            <a:r>
              <a:rPr lang="de-DE" sz="800">
                <a:solidFill>
                  <a:schemeClr val="tx1"/>
                </a:solidFill>
                <a:latin typeface="Arial" panose="020B0604020202020204" pitchFamily="34" charset="0"/>
                <a:cs typeface="Arial" panose="020B0604020202020204" pitchFamily="34" charset="0"/>
              </a:rPr>
              <a:t>Organisation</a:t>
            </a:r>
          </a:p>
          <a:p>
            <a:pPr algn="ctr">
              <a:lnSpc>
                <a:spcPct val="150000"/>
              </a:lnSpc>
            </a:pPr>
            <a:r>
              <a:rPr lang="de-DE" sz="800">
                <a:solidFill>
                  <a:schemeClr val="tx1"/>
                </a:solidFill>
                <a:latin typeface="Arial" panose="020B0604020202020204" pitchFamily="34" charset="0"/>
                <a:cs typeface="Arial" panose="020B0604020202020204" pitchFamily="34" charset="0"/>
              </a:rPr>
              <a:t>DRK München</a:t>
            </a:r>
          </a:p>
        </p:txBody>
      </p:sp>
      <p:sp>
        <p:nvSpPr>
          <p:cNvPr id="42" name="Rechteck 41">
            <a:extLst>
              <a:ext uri="{FF2B5EF4-FFF2-40B4-BE49-F238E27FC236}">
                <a16:creationId xmlns:a16="http://schemas.microsoft.com/office/drawing/2014/main" id="{6CDD9E05-6CC3-4D54-B284-2DB2BEAE70BD}"/>
              </a:ext>
            </a:extLst>
          </p:cNvPr>
          <p:cNvSpPr/>
          <p:nvPr/>
        </p:nvSpPr>
        <p:spPr>
          <a:xfrm>
            <a:off x="3552455" y="4488975"/>
            <a:ext cx="147733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tx1"/>
                </a:solidFill>
                <a:latin typeface="Arial" panose="020B0604020202020204" pitchFamily="34" charset="0"/>
                <a:cs typeface="Arial" panose="020B0604020202020204" pitchFamily="34" charset="0"/>
              </a:rPr>
              <a:t>Lust mitzumachen?</a:t>
            </a:r>
          </a:p>
        </p:txBody>
      </p:sp>
      <p:sp>
        <p:nvSpPr>
          <p:cNvPr id="43" name="Textfeld 42">
            <a:extLst>
              <a:ext uri="{FF2B5EF4-FFF2-40B4-BE49-F238E27FC236}">
                <a16:creationId xmlns:a16="http://schemas.microsoft.com/office/drawing/2014/main" id="{9C3E6043-2A2D-46F8-9CFD-FB2CBDBE5237}"/>
              </a:ext>
            </a:extLst>
          </p:cNvPr>
          <p:cNvSpPr txBox="1"/>
          <p:nvPr/>
        </p:nvSpPr>
        <p:spPr>
          <a:xfrm>
            <a:off x="3552455" y="4832475"/>
            <a:ext cx="2649792" cy="307777"/>
          </a:xfrm>
          <a:prstGeom prst="rect">
            <a:avLst/>
          </a:prstGeom>
          <a:noFill/>
        </p:spPr>
        <p:txBody>
          <a:bodyPr wrap="square" rtlCol="0">
            <a:spAutoFit/>
          </a:bodyPr>
          <a:lstStyle/>
          <a:p>
            <a:r>
              <a:rPr lang="de-DE" sz="700" dirty="0">
                <a:latin typeface="Arial" panose="020B0604020202020204" pitchFamily="34" charset="0"/>
                <a:cs typeface="Arial" panose="020B0604020202020204" pitchFamily="34" charset="0"/>
              </a:rPr>
              <a:t>Aktuell suchen wir bei der Projektumsetzung noch Unterstützung in folgenden Bereichen:</a:t>
            </a:r>
          </a:p>
        </p:txBody>
      </p:sp>
      <p:sp>
        <p:nvSpPr>
          <p:cNvPr id="44" name="Rechteck: abgerundete Ecken 43">
            <a:extLst>
              <a:ext uri="{FF2B5EF4-FFF2-40B4-BE49-F238E27FC236}">
                <a16:creationId xmlns:a16="http://schemas.microsoft.com/office/drawing/2014/main" id="{43194027-496C-4B95-B304-16FB8C319E6F}"/>
              </a:ext>
            </a:extLst>
          </p:cNvPr>
          <p:cNvSpPr/>
          <p:nvPr/>
        </p:nvSpPr>
        <p:spPr>
          <a:xfrm>
            <a:off x="3573955" y="5226065"/>
            <a:ext cx="984829"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Virtuelle Realität</a:t>
            </a:r>
          </a:p>
        </p:txBody>
      </p:sp>
      <p:sp>
        <p:nvSpPr>
          <p:cNvPr id="46" name="Rechteck: abgerundete Ecken 45">
            <a:extLst>
              <a:ext uri="{FF2B5EF4-FFF2-40B4-BE49-F238E27FC236}">
                <a16:creationId xmlns:a16="http://schemas.microsoft.com/office/drawing/2014/main" id="{4889622B-D73B-4E97-8536-D7AAB4F6C1F3}"/>
              </a:ext>
            </a:extLst>
          </p:cNvPr>
          <p:cNvSpPr/>
          <p:nvPr/>
        </p:nvSpPr>
        <p:spPr>
          <a:xfrm>
            <a:off x="4670366" y="5227428"/>
            <a:ext cx="984829"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Datenschutz</a:t>
            </a:r>
          </a:p>
        </p:txBody>
      </p:sp>
      <p:sp>
        <p:nvSpPr>
          <p:cNvPr id="47" name="Rechteck: abgerundete Ecken 46">
            <a:extLst>
              <a:ext uri="{FF2B5EF4-FFF2-40B4-BE49-F238E27FC236}">
                <a16:creationId xmlns:a16="http://schemas.microsoft.com/office/drawing/2014/main" id="{991A3D65-4CEE-47D7-AF19-1476C3BF6591}"/>
              </a:ext>
            </a:extLst>
          </p:cNvPr>
          <p:cNvSpPr/>
          <p:nvPr/>
        </p:nvSpPr>
        <p:spPr>
          <a:xfrm>
            <a:off x="7682059" y="1725307"/>
            <a:ext cx="1184334"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Projekt abonnieren</a:t>
            </a:r>
          </a:p>
        </p:txBody>
      </p:sp>
      <p:sp>
        <p:nvSpPr>
          <p:cNvPr id="45" name="Rechteck 44">
            <a:extLst>
              <a:ext uri="{FF2B5EF4-FFF2-40B4-BE49-F238E27FC236}">
                <a16:creationId xmlns:a16="http://schemas.microsoft.com/office/drawing/2014/main" id="{71D772BF-8346-40BE-894D-D06010F56F03}"/>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pic>
        <p:nvPicPr>
          <p:cNvPr id="49" name="Picture 2" descr="New Svg Image - Small User Login Icon, HD Png Download ...">
            <a:extLst>
              <a:ext uri="{FF2B5EF4-FFF2-40B4-BE49-F238E27FC236}">
                <a16:creationId xmlns:a16="http://schemas.microsoft.com/office/drawing/2014/main" id="{029DC3AC-3CCE-4A90-B116-1B73B48CF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702" y="1724337"/>
            <a:ext cx="331162" cy="316929"/>
          </a:xfrm>
          <a:prstGeom prst="rect">
            <a:avLst/>
          </a:prstGeom>
          <a:noFill/>
          <a:extLst>
            <a:ext uri="{909E8E84-426E-40DD-AFC4-6F175D3DCCD1}">
              <a14:hiddenFill xmlns:a14="http://schemas.microsoft.com/office/drawing/2010/main">
                <a:solidFill>
                  <a:srgbClr val="FFFFFF"/>
                </a:solidFill>
              </a14:hiddenFill>
            </a:ext>
          </a:extLst>
        </p:spPr>
      </p:pic>
      <p:sp>
        <p:nvSpPr>
          <p:cNvPr id="50" name="Rechteck 49">
            <a:extLst>
              <a:ext uri="{FF2B5EF4-FFF2-40B4-BE49-F238E27FC236}">
                <a16:creationId xmlns:a16="http://schemas.microsoft.com/office/drawing/2014/main" id="{C08D9AF7-7E1F-4C8D-B95C-A5B1915D1485}"/>
              </a:ext>
            </a:extLst>
          </p:cNvPr>
          <p:cNvSpPr/>
          <p:nvPr/>
        </p:nvSpPr>
        <p:spPr>
          <a:xfrm>
            <a:off x="9636967" y="1724337"/>
            <a:ext cx="685996" cy="114830"/>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E-Mail-Adresse</a:t>
            </a:r>
          </a:p>
        </p:txBody>
      </p:sp>
      <p:sp>
        <p:nvSpPr>
          <p:cNvPr id="51" name="Rechteck 50">
            <a:extLst>
              <a:ext uri="{FF2B5EF4-FFF2-40B4-BE49-F238E27FC236}">
                <a16:creationId xmlns:a16="http://schemas.microsoft.com/office/drawing/2014/main" id="{AF663AED-45FD-402C-B025-04971B124C75}"/>
              </a:ext>
            </a:extLst>
          </p:cNvPr>
          <p:cNvSpPr/>
          <p:nvPr/>
        </p:nvSpPr>
        <p:spPr>
          <a:xfrm>
            <a:off x="9636967" y="1891087"/>
            <a:ext cx="685996" cy="114830"/>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Passwort</a:t>
            </a:r>
          </a:p>
        </p:txBody>
      </p:sp>
      <p:sp>
        <p:nvSpPr>
          <p:cNvPr id="52" name="Rechteck: abgerundete Ecken 51">
            <a:extLst>
              <a:ext uri="{FF2B5EF4-FFF2-40B4-BE49-F238E27FC236}">
                <a16:creationId xmlns:a16="http://schemas.microsoft.com/office/drawing/2014/main" id="{7F842C9E-6011-4557-A3E8-142EE52D78F5}"/>
              </a:ext>
            </a:extLst>
          </p:cNvPr>
          <p:cNvSpPr/>
          <p:nvPr/>
        </p:nvSpPr>
        <p:spPr>
          <a:xfrm>
            <a:off x="9744436" y="2078248"/>
            <a:ext cx="471057"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Login</a:t>
            </a:r>
          </a:p>
        </p:txBody>
      </p:sp>
      <p:sp>
        <p:nvSpPr>
          <p:cNvPr id="53" name="Rechteck 52">
            <a:extLst>
              <a:ext uri="{FF2B5EF4-FFF2-40B4-BE49-F238E27FC236}">
                <a16:creationId xmlns:a16="http://schemas.microsoft.com/office/drawing/2014/main" id="{11E56485-DBEC-4B82-91A8-41093E06EE4E}"/>
              </a:ext>
            </a:extLst>
          </p:cNvPr>
          <p:cNvSpPr/>
          <p:nvPr/>
        </p:nvSpPr>
        <p:spPr>
          <a:xfrm>
            <a:off x="7271023" y="5907949"/>
            <a:ext cx="1397020"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Nachricht absenden</a:t>
            </a:r>
          </a:p>
        </p:txBody>
      </p:sp>
      <p:sp>
        <p:nvSpPr>
          <p:cNvPr id="56" name="Rechteck 55">
            <a:extLst>
              <a:ext uri="{FF2B5EF4-FFF2-40B4-BE49-F238E27FC236}">
                <a16:creationId xmlns:a16="http://schemas.microsoft.com/office/drawing/2014/main" id="{85C22E19-D52D-4B2F-AEDA-4A89D821BC3B}"/>
              </a:ext>
            </a:extLst>
          </p:cNvPr>
          <p:cNvSpPr/>
          <p:nvPr/>
        </p:nvSpPr>
        <p:spPr>
          <a:xfrm>
            <a:off x="6143239" y="5065773"/>
            <a:ext cx="219286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700" i="1" dirty="0">
                <a:solidFill>
                  <a:schemeClr val="tx1"/>
                </a:solidFill>
                <a:latin typeface="Arial" panose="020B0604020202020204" pitchFamily="34" charset="0"/>
                <a:cs typeface="Arial" panose="020B0604020202020204" pitchFamily="34" charset="0"/>
              </a:rPr>
              <a:t>Ihre E-Mail-Adresse</a:t>
            </a:r>
          </a:p>
        </p:txBody>
      </p:sp>
      <p:sp>
        <p:nvSpPr>
          <p:cNvPr id="59" name="Textfeld 58">
            <a:extLst>
              <a:ext uri="{FF2B5EF4-FFF2-40B4-BE49-F238E27FC236}">
                <a16:creationId xmlns:a16="http://schemas.microsoft.com/office/drawing/2014/main" id="{8A1B814C-FD28-41BA-86CF-A27C2C896A4B}"/>
              </a:ext>
            </a:extLst>
          </p:cNvPr>
          <p:cNvSpPr txBox="1"/>
          <p:nvPr/>
        </p:nvSpPr>
        <p:spPr>
          <a:xfrm>
            <a:off x="6074998" y="4786308"/>
            <a:ext cx="1421720" cy="200055"/>
          </a:xfrm>
          <a:prstGeom prst="rect">
            <a:avLst/>
          </a:prstGeom>
          <a:noFill/>
        </p:spPr>
        <p:txBody>
          <a:bodyPr wrap="square" rtlCol="0">
            <a:spAutoFit/>
          </a:bodyPr>
          <a:lstStyle/>
          <a:p>
            <a:r>
              <a:rPr lang="de-DE" sz="700" dirty="0">
                <a:latin typeface="Arial" panose="020B0604020202020204" pitchFamily="34" charset="0"/>
                <a:cs typeface="Arial" panose="020B0604020202020204" pitchFamily="34" charset="0"/>
              </a:rPr>
              <a:t>Projektleitung kontaktieren:</a:t>
            </a:r>
          </a:p>
        </p:txBody>
      </p:sp>
      <p:sp>
        <p:nvSpPr>
          <p:cNvPr id="60" name="Rechteck 59">
            <a:extLst>
              <a:ext uri="{FF2B5EF4-FFF2-40B4-BE49-F238E27FC236}">
                <a16:creationId xmlns:a16="http://schemas.microsoft.com/office/drawing/2014/main" id="{16E16983-3D58-4D7B-B95C-9237D9145543}"/>
              </a:ext>
            </a:extLst>
          </p:cNvPr>
          <p:cNvSpPr/>
          <p:nvPr/>
        </p:nvSpPr>
        <p:spPr>
          <a:xfrm>
            <a:off x="6143239" y="5369270"/>
            <a:ext cx="2192868" cy="38713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i="1" dirty="0">
                <a:solidFill>
                  <a:schemeClr val="tx1"/>
                </a:solidFill>
                <a:latin typeface="Arial" panose="020B0604020202020204" pitchFamily="34" charset="0"/>
                <a:cs typeface="Arial" panose="020B0604020202020204" pitchFamily="34" charset="0"/>
              </a:rPr>
              <a:t>Ihre Nachricht</a:t>
            </a:r>
          </a:p>
        </p:txBody>
      </p:sp>
    </p:spTree>
    <p:extLst>
      <p:ext uri="{BB962C8B-B14F-4D97-AF65-F5344CB8AC3E}">
        <p14:creationId xmlns:p14="http://schemas.microsoft.com/office/powerpoint/2010/main" val="226962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Projekt-Design: Kontakt Interne Sicht</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22</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Zusammenfassung</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4864779"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rgbClr val="E60005"/>
                </a:solidFill>
                <a:latin typeface="Arial" panose="020B0604020202020204" pitchFamily="34" charset="0"/>
                <a:cs typeface="Arial" panose="020B0604020202020204" pitchFamily="34" charset="0"/>
              </a:rPr>
              <a:t>Virtuelle Avatar-Digitalkonferenz</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5075138" y="2106067"/>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5795391" y="2106067"/>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6557564" y="2106067"/>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31" name="Rechteck 30">
            <a:extLst>
              <a:ext uri="{FF2B5EF4-FFF2-40B4-BE49-F238E27FC236}">
                <a16:creationId xmlns:a16="http://schemas.microsoft.com/office/drawing/2014/main" id="{09A00883-2275-4442-B4E4-7F5528B10D59}"/>
              </a:ext>
            </a:extLst>
          </p:cNvPr>
          <p:cNvSpPr/>
          <p:nvPr/>
        </p:nvSpPr>
        <p:spPr>
          <a:xfrm>
            <a:off x="3552455" y="2425529"/>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tx1"/>
                </a:solidFill>
                <a:latin typeface="Arial" panose="020B0604020202020204" pitchFamily="34" charset="0"/>
                <a:cs typeface="Arial" panose="020B0604020202020204" pitchFamily="34" charset="0"/>
              </a:rPr>
              <a:t>Das Team</a:t>
            </a:r>
          </a:p>
        </p:txBody>
      </p:sp>
      <p:pic>
        <p:nvPicPr>
          <p:cNvPr id="32" name="Picture 4">
            <a:extLst>
              <a:ext uri="{FF2B5EF4-FFF2-40B4-BE49-F238E27FC236}">
                <a16:creationId xmlns:a16="http://schemas.microsoft.com/office/drawing/2014/main" id="{CCF28C8E-239A-44C9-A135-5E25B9386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040"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1B17745E-0911-40A0-B668-440FA1008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833" b="6833"/>
          <a:stretch/>
        </p:blipFill>
        <p:spPr bwMode="auto">
          <a:xfrm>
            <a:off x="5868782"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B9F97983-952F-4273-8059-9CA1E472F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684" b="6684"/>
          <a:stretch/>
        </p:blipFill>
        <p:spPr bwMode="auto">
          <a:xfrm>
            <a:off x="7303524" y="2859012"/>
            <a:ext cx="527634" cy="451936"/>
          </a:xfrm>
          <a:prstGeom prst="ellipse">
            <a:avLst/>
          </a:prstGeom>
          <a:noFill/>
          <a:extLst>
            <a:ext uri="{909E8E84-426E-40DD-AFC4-6F175D3DCCD1}">
              <a14:hiddenFill xmlns:a14="http://schemas.microsoft.com/office/drawing/2010/main">
                <a:solidFill>
                  <a:srgbClr val="FFFFFF"/>
                </a:solidFill>
              </a14:hiddenFill>
            </a:ext>
          </a:extLst>
        </p:spPr>
      </p:pic>
      <p:sp>
        <p:nvSpPr>
          <p:cNvPr id="35" name="Rechteck 34">
            <a:extLst>
              <a:ext uri="{FF2B5EF4-FFF2-40B4-BE49-F238E27FC236}">
                <a16:creationId xmlns:a16="http://schemas.microsoft.com/office/drawing/2014/main" id="{41B16DF2-D3B9-42D5-B776-555C70B80BDB}"/>
              </a:ext>
            </a:extLst>
          </p:cNvPr>
          <p:cNvSpPr/>
          <p:nvPr/>
        </p:nvSpPr>
        <p:spPr>
          <a:xfrm>
            <a:off x="4065908" y="3422463"/>
            <a:ext cx="1247194"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a:solidFill>
                  <a:schemeClr val="tx1"/>
                </a:solidFill>
                <a:latin typeface="Arial" panose="020B0604020202020204" pitchFamily="34" charset="0"/>
                <a:cs typeface="Arial" panose="020B0604020202020204" pitchFamily="34" charset="0"/>
              </a:rPr>
              <a:t>Matthias </a:t>
            </a:r>
            <a:r>
              <a:rPr lang="de-DE" sz="800" b="1" err="1">
                <a:solidFill>
                  <a:schemeClr val="tx1"/>
                </a:solidFill>
                <a:latin typeface="Arial" panose="020B0604020202020204" pitchFamily="34" charset="0"/>
                <a:cs typeface="Arial" panose="020B0604020202020204" pitchFamily="34" charset="0"/>
              </a:rPr>
              <a:t>Vorderhuber</a:t>
            </a:r>
            <a:endParaRPr lang="de-DE" sz="800" b="1">
              <a:solidFill>
                <a:schemeClr val="tx1"/>
              </a:solidFill>
              <a:latin typeface="Arial" panose="020B0604020202020204" pitchFamily="34" charset="0"/>
              <a:cs typeface="Arial" panose="020B0604020202020204" pitchFamily="34" charset="0"/>
            </a:endParaRPr>
          </a:p>
          <a:p>
            <a:pPr algn="ctr">
              <a:lnSpc>
                <a:spcPct val="150000"/>
              </a:lnSpc>
            </a:pPr>
            <a:r>
              <a:rPr lang="de-DE" sz="800">
                <a:solidFill>
                  <a:schemeClr val="tx1"/>
                </a:solidFill>
                <a:latin typeface="Arial" panose="020B0604020202020204" pitchFamily="34" charset="0"/>
                <a:cs typeface="Arial" panose="020B0604020202020204" pitchFamily="34" charset="0"/>
              </a:rPr>
              <a:t>Projektleitung</a:t>
            </a:r>
          </a:p>
          <a:p>
            <a:pPr algn="ctr">
              <a:lnSpc>
                <a:spcPct val="150000"/>
              </a:lnSpc>
            </a:pPr>
            <a:r>
              <a:rPr lang="de-DE" sz="800">
                <a:solidFill>
                  <a:schemeClr val="tx1"/>
                </a:solidFill>
                <a:latin typeface="Arial" panose="020B0604020202020204" pitchFamily="34" charset="0"/>
                <a:cs typeface="Arial" panose="020B0604020202020204" pitchFamily="34" charset="0"/>
              </a:rPr>
              <a:t>DRK München</a:t>
            </a:r>
          </a:p>
          <a:p>
            <a:pPr algn="ctr">
              <a:lnSpc>
                <a:spcPct val="150000"/>
              </a:lnSpc>
            </a:pPr>
            <a:endParaRPr lang="de-DE" sz="800" b="1">
              <a:solidFill>
                <a:schemeClr val="tx1"/>
              </a:solidFill>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5580CCDB-32E4-4008-BB0F-D79461863888}"/>
              </a:ext>
            </a:extLst>
          </p:cNvPr>
          <p:cNvSpPr/>
          <p:nvPr/>
        </p:nvSpPr>
        <p:spPr>
          <a:xfrm>
            <a:off x="5484741" y="3430109"/>
            <a:ext cx="1287363"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a:solidFill>
                  <a:schemeClr val="tx1"/>
                </a:solidFill>
                <a:latin typeface="Arial" panose="020B0604020202020204" pitchFamily="34" charset="0"/>
                <a:cs typeface="Arial" panose="020B0604020202020204" pitchFamily="34" charset="0"/>
              </a:rPr>
              <a:t>Daniela Müller</a:t>
            </a:r>
          </a:p>
          <a:p>
            <a:pPr algn="ctr">
              <a:lnSpc>
                <a:spcPct val="150000"/>
              </a:lnSpc>
            </a:pPr>
            <a:r>
              <a:rPr lang="de-DE" sz="800">
                <a:solidFill>
                  <a:schemeClr val="tx1"/>
                </a:solidFill>
                <a:latin typeface="Arial" panose="020B0604020202020204" pitchFamily="34" charset="0"/>
                <a:cs typeface="Arial" panose="020B0604020202020204" pitchFamily="34" charset="0"/>
              </a:rPr>
              <a:t>Technische Umsetzung</a:t>
            </a:r>
          </a:p>
          <a:p>
            <a:pPr algn="ctr">
              <a:lnSpc>
                <a:spcPct val="150000"/>
              </a:lnSpc>
            </a:pPr>
            <a:r>
              <a:rPr lang="de-DE" sz="800">
                <a:solidFill>
                  <a:schemeClr val="tx1"/>
                </a:solidFill>
                <a:latin typeface="Arial" panose="020B0604020202020204" pitchFamily="34" charset="0"/>
                <a:cs typeface="Arial" panose="020B0604020202020204" pitchFamily="34" charset="0"/>
              </a:rPr>
              <a:t>DRK München</a:t>
            </a:r>
          </a:p>
        </p:txBody>
      </p:sp>
      <p:sp>
        <p:nvSpPr>
          <p:cNvPr id="38" name="Rechteck 37">
            <a:extLst>
              <a:ext uri="{FF2B5EF4-FFF2-40B4-BE49-F238E27FC236}">
                <a16:creationId xmlns:a16="http://schemas.microsoft.com/office/drawing/2014/main" id="{CEFA62F2-92A5-4D3E-A623-0E371BC1A330}"/>
              </a:ext>
            </a:extLst>
          </p:cNvPr>
          <p:cNvSpPr/>
          <p:nvPr/>
        </p:nvSpPr>
        <p:spPr>
          <a:xfrm>
            <a:off x="6943744" y="3422463"/>
            <a:ext cx="1247194" cy="652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de-DE" sz="800" b="1">
                <a:solidFill>
                  <a:schemeClr val="tx1"/>
                </a:solidFill>
                <a:latin typeface="Arial" panose="020B0604020202020204" pitchFamily="34" charset="0"/>
                <a:cs typeface="Arial" panose="020B0604020202020204" pitchFamily="34" charset="0"/>
              </a:rPr>
              <a:t>Peter Maier</a:t>
            </a:r>
          </a:p>
          <a:p>
            <a:pPr algn="ctr">
              <a:lnSpc>
                <a:spcPct val="150000"/>
              </a:lnSpc>
            </a:pPr>
            <a:r>
              <a:rPr lang="de-DE" sz="800">
                <a:solidFill>
                  <a:schemeClr val="tx1"/>
                </a:solidFill>
                <a:latin typeface="Arial" panose="020B0604020202020204" pitchFamily="34" charset="0"/>
                <a:cs typeface="Arial" panose="020B0604020202020204" pitchFamily="34" charset="0"/>
              </a:rPr>
              <a:t>Organisation</a:t>
            </a:r>
          </a:p>
          <a:p>
            <a:pPr algn="ctr">
              <a:lnSpc>
                <a:spcPct val="150000"/>
              </a:lnSpc>
            </a:pPr>
            <a:r>
              <a:rPr lang="de-DE" sz="800">
                <a:solidFill>
                  <a:schemeClr val="tx1"/>
                </a:solidFill>
                <a:latin typeface="Arial" panose="020B0604020202020204" pitchFamily="34" charset="0"/>
                <a:cs typeface="Arial" panose="020B0604020202020204" pitchFamily="34" charset="0"/>
              </a:rPr>
              <a:t>DRK München</a:t>
            </a:r>
          </a:p>
        </p:txBody>
      </p:sp>
      <p:sp>
        <p:nvSpPr>
          <p:cNvPr id="39" name="Rechteck: abgerundete Ecken 38">
            <a:extLst>
              <a:ext uri="{FF2B5EF4-FFF2-40B4-BE49-F238E27FC236}">
                <a16:creationId xmlns:a16="http://schemas.microsoft.com/office/drawing/2014/main" id="{7B203893-8604-4049-80B5-A3A73ABA4A1A}"/>
              </a:ext>
            </a:extLst>
          </p:cNvPr>
          <p:cNvSpPr/>
          <p:nvPr/>
        </p:nvSpPr>
        <p:spPr>
          <a:xfrm>
            <a:off x="4312522" y="4091977"/>
            <a:ext cx="770670" cy="109757"/>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Profil ansehen</a:t>
            </a:r>
          </a:p>
        </p:txBody>
      </p:sp>
      <p:sp>
        <p:nvSpPr>
          <p:cNvPr id="40" name="Rechteck: abgerundete Ecken 39">
            <a:extLst>
              <a:ext uri="{FF2B5EF4-FFF2-40B4-BE49-F238E27FC236}">
                <a16:creationId xmlns:a16="http://schemas.microsoft.com/office/drawing/2014/main" id="{2624CC98-8C90-445C-9007-DD6B18DA5C6C}"/>
              </a:ext>
            </a:extLst>
          </p:cNvPr>
          <p:cNvSpPr/>
          <p:nvPr/>
        </p:nvSpPr>
        <p:spPr>
          <a:xfrm>
            <a:off x="5754320" y="4091977"/>
            <a:ext cx="770670" cy="109757"/>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Profil ansehen</a:t>
            </a:r>
          </a:p>
        </p:txBody>
      </p:sp>
      <p:sp>
        <p:nvSpPr>
          <p:cNvPr id="41" name="Rechteck: abgerundete Ecken 40">
            <a:extLst>
              <a:ext uri="{FF2B5EF4-FFF2-40B4-BE49-F238E27FC236}">
                <a16:creationId xmlns:a16="http://schemas.microsoft.com/office/drawing/2014/main" id="{3C278011-1404-4729-9C5F-269B28EA90E3}"/>
              </a:ext>
            </a:extLst>
          </p:cNvPr>
          <p:cNvSpPr/>
          <p:nvPr/>
        </p:nvSpPr>
        <p:spPr>
          <a:xfrm>
            <a:off x="7182006" y="4091977"/>
            <a:ext cx="770670" cy="109757"/>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Profil ansehen</a:t>
            </a:r>
          </a:p>
        </p:txBody>
      </p:sp>
      <p:sp>
        <p:nvSpPr>
          <p:cNvPr id="42" name="Rechteck 41">
            <a:extLst>
              <a:ext uri="{FF2B5EF4-FFF2-40B4-BE49-F238E27FC236}">
                <a16:creationId xmlns:a16="http://schemas.microsoft.com/office/drawing/2014/main" id="{6CDD9E05-6CC3-4D54-B284-2DB2BEAE70BD}"/>
              </a:ext>
            </a:extLst>
          </p:cNvPr>
          <p:cNvSpPr/>
          <p:nvPr/>
        </p:nvSpPr>
        <p:spPr>
          <a:xfrm>
            <a:off x="3552455" y="4488975"/>
            <a:ext cx="147733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tx1"/>
                </a:solidFill>
                <a:latin typeface="Arial" panose="020B0604020202020204" pitchFamily="34" charset="0"/>
                <a:cs typeface="Arial" panose="020B0604020202020204" pitchFamily="34" charset="0"/>
              </a:rPr>
              <a:t>Lust mitzumachen?</a:t>
            </a:r>
          </a:p>
        </p:txBody>
      </p:sp>
      <p:sp>
        <p:nvSpPr>
          <p:cNvPr id="43" name="Textfeld 42">
            <a:extLst>
              <a:ext uri="{FF2B5EF4-FFF2-40B4-BE49-F238E27FC236}">
                <a16:creationId xmlns:a16="http://schemas.microsoft.com/office/drawing/2014/main" id="{9C3E6043-2A2D-46F8-9CFD-FB2CBDBE5237}"/>
              </a:ext>
            </a:extLst>
          </p:cNvPr>
          <p:cNvSpPr txBox="1"/>
          <p:nvPr/>
        </p:nvSpPr>
        <p:spPr>
          <a:xfrm>
            <a:off x="3552455" y="4832475"/>
            <a:ext cx="5039300" cy="200055"/>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Aktuell suchen wir bei der Projektumsetzung noch Unterstützung in folgenden Bereichen:</a:t>
            </a:r>
          </a:p>
        </p:txBody>
      </p:sp>
      <p:sp>
        <p:nvSpPr>
          <p:cNvPr id="44" name="Rechteck: abgerundete Ecken 43">
            <a:extLst>
              <a:ext uri="{FF2B5EF4-FFF2-40B4-BE49-F238E27FC236}">
                <a16:creationId xmlns:a16="http://schemas.microsoft.com/office/drawing/2014/main" id="{43194027-496C-4B95-B304-16FB8C319E6F}"/>
              </a:ext>
            </a:extLst>
          </p:cNvPr>
          <p:cNvSpPr/>
          <p:nvPr/>
        </p:nvSpPr>
        <p:spPr>
          <a:xfrm>
            <a:off x="3654222" y="5114051"/>
            <a:ext cx="984829"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Virtuelle Realität</a:t>
            </a:r>
          </a:p>
        </p:txBody>
      </p:sp>
      <p:sp>
        <p:nvSpPr>
          <p:cNvPr id="46" name="Rechteck: abgerundete Ecken 45">
            <a:extLst>
              <a:ext uri="{FF2B5EF4-FFF2-40B4-BE49-F238E27FC236}">
                <a16:creationId xmlns:a16="http://schemas.microsoft.com/office/drawing/2014/main" id="{4889622B-D73B-4E97-8536-D7AAB4F6C1F3}"/>
              </a:ext>
            </a:extLst>
          </p:cNvPr>
          <p:cNvSpPr/>
          <p:nvPr/>
        </p:nvSpPr>
        <p:spPr>
          <a:xfrm>
            <a:off x="4790367" y="5114051"/>
            <a:ext cx="984829"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Datenschutz</a:t>
            </a:r>
          </a:p>
        </p:txBody>
      </p:sp>
      <p:sp>
        <p:nvSpPr>
          <p:cNvPr id="47" name="Rechteck: abgerundete Ecken 46">
            <a:extLst>
              <a:ext uri="{FF2B5EF4-FFF2-40B4-BE49-F238E27FC236}">
                <a16:creationId xmlns:a16="http://schemas.microsoft.com/office/drawing/2014/main" id="{991A3D65-4CEE-47D7-AF19-1476C3BF6591}"/>
              </a:ext>
            </a:extLst>
          </p:cNvPr>
          <p:cNvSpPr/>
          <p:nvPr/>
        </p:nvSpPr>
        <p:spPr>
          <a:xfrm>
            <a:off x="7682059" y="1725307"/>
            <a:ext cx="1184334" cy="200055"/>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Projekt abonnieren</a:t>
            </a:r>
          </a:p>
        </p:txBody>
      </p:sp>
      <p:sp>
        <p:nvSpPr>
          <p:cNvPr id="45" name="Rechteck 44">
            <a:extLst>
              <a:ext uri="{FF2B5EF4-FFF2-40B4-BE49-F238E27FC236}">
                <a16:creationId xmlns:a16="http://schemas.microsoft.com/office/drawing/2014/main" id="{71D772BF-8346-40BE-894D-D06010F56F03}"/>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48" name="Rechteck: abgerundete Ecken 47">
            <a:extLst>
              <a:ext uri="{FF2B5EF4-FFF2-40B4-BE49-F238E27FC236}">
                <a16:creationId xmlns:a16="http://schemas.microsoft.com/office/drawing/2014/main" id="{FE72DA61-410E-4E14-A0A0-BAE260B97967}"/>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49" name="Rechteck: abgerundete Ecken 48">
            <a:extLst>
              <a:ext uri="{FF2B5EF4-FFF2-40B4-BE49-F238E27FC236}">
                <a16:creationId xmlns:a16="http://schemas.microsoft.com/office/drawing/2014/main" id="{2AAF0199-142A-43D3-A6A6-D59A29C4C9C7}"/>
              </a:ext>
            </a:extLst>
          </p:cNvPr>
          <p:cNvSpPr/>
          <p:nvPr/>
        </p:nvSpPr>
        <p:spPr>
          <a:xfrm>
            <a:off x="9071389" y="4039507"/>
            <a:ext cx="1472563" cy="215463"/>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Projekt erstellen</a:t>
            </a:r>
          </a:p>
        </p:txBody>
      </p:sp>
    </p:spTree>
    <p:extLst>
      <p:ext uri="{BB962C8B-B14F-4D97-AF65-F5344CB8AC3E}">
        <p14:creationId xmlns:p14="http://schemas.microsoft.com/office/powerpoint/2010/main" val="3137690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a:t>Projekt-Design: Ausgangslage</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23</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3"/>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Zusammenfassung</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4864779"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rgbClr val="E60005"/>
                </a:solidFill>
                <a:latin typeface="Arial" panose="020B0604020202020204" pitchFamily="34" charset="0"/>
                <a:cs typeface="Arial" panose="020B0604020202020204" pitchFamily="34" charset="0"/>
              </a:rPr>
              <a:t>Virtuelle Avatar-Digitalkonferenz</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5075138" y="2106067"/>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5795391" y="2106067"/>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6557564" y="2106067"/>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pic>
        <p:nvPicPr>
          <p:cNvPr id="73" name="Picture 4" descr="Über 30 Avatare (digitale Personen) stehen vor einem DRK-Gebäude in einem virtuellen Raum">
            <a:extLst>
              <a:ext uri="{FF2B5EF4-FFF2-40B4-BE49-F238E27FC236}">
                <a16:creationId xmlns:a16="http://schemas.microsoft.com/office/drawing/2014/main" id="{5953DD5F-DC0F-44A9-A96F-4AE58CEEE7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454"/>
          <a:stretch/>
        </p:blipFill>
        <p:spPr bwMode="auto">
          <a:xfrm>
            <a:off x="3522203" y="2429384"/>
            <a:ext cx="2146761" cy="1256792"/>
          </a:xfrm>
          <a:prstGeom prst="rect">
            <a:avLst/>
          </a:prstGeom>
          <a:noFill/>
          <a:extLst>
            <a:ext uri="{909E8E84-426E-40DD-AFC4-6F175D3DCCD1}">
              <a14:hiddenFill xmlns:a14="http://schemas.microsoft.com/office/drawing/2010/main">
                <a:solidFill>
                  <a:srgbClr val="FFFFFF"/>
                </a:solidFill>
              </a14:hiddenFill>
            </a:ext>
          </a:extLst>
        </p:spPr>
      </p:pic>
      <p:sp>
        <p:nvSpPr>
          <p:cNvPr id="75" name="Textfeld 74">
            <a:extLst>
              <a:ext uri="{FF2B5EF4-FFF2-40B4-BE49-F238E27FC236}">
                <a16:creationId xmlns:a16="http://schemas.microsoft.com/office/drawing/2014/main" id="{74C8D6F5-D6C2-49E5-9174-B1880503506D}"/>
              </a:ext>
            </a:extLst>
          </p:cNvPr>
          <p:cNvSpPr txBox="1"/>
          <p:nvPr/>
        </p:nvSpPr>
        <p:spPr>
          <a:xfrm>
            <a:off x="5713344" y="2434872"/>
            <a:ext cx="2966528" cy="1169551"/>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Im Zuge der Kontaktbeschränkungen, die mit dem Lockdown Anfang der Jahres 2020 bundesweit verbindlich wurden, standen Veranstaltende vor immensen Herausforderungen. Es bestanden im Wesentlichen folgende Optionen: die geplanten Veranstaltungen absagen, verschieben oder in ein digitales Format übertragen. Beispiele für gelungene Veranstaltungen im Nonprofit-Bereich, die sich ad hoc zu einem Online-Format umgestellt haben, waren in diesem Jahr unter anderem das Digitale </a:t>
            </a:r>
            <a:r>
              <a:rPr lang="de-DE" sz="700" err="1">
                <a:latin typeface="Arial" panose="020B0604020202020204" pitchFamily="34" charset="0"/>
                <a:cs typeface="Arial" panose="020B0604020202020204" pitchFamily="34" charset="0"/>
              </a:rPr>
              <a:t>openTransfer</a:t>
            </a:r>
            <a:r>
              <a:rPr lang="de-DE" sz="700">
                <a:latin typeface="Arial" panose="020B0604020202020204" pitchFamily="34" charset="0"/>
                <a:cs typeface="Arial" panose="020B0604020202020204" pitchFamily="34" charset="0"/>
              </a:rPr>
              <a:t> CAMP, WOHLFAHRT digital. Erfolgsfaktor Kooperation der BAGFW und der Digital Social Summit.</a:t>
            </a:r>
          </a:p>
        </p:txBody>
      </p:sp>
      <p:sp>
        <p:nvSpPr>
          <p:cNvPr id="31" name="Textfeld 30">
            <a:extLst>
              <a:ext uri="{FF2B5EF4-FFF2-40B4-BE49-F238E27FC236}">
                <a16:creationId xmlns:a16="http://schemas.microsoft.com/office/drawing/2014/main" id="{FD86EEF2-4883-46C0-AA76-89E17A5E1C95}"/>
              </a:ext>
            </a:extLst>
          </p:cNvPr>
          <p:cNvSpPr txBox="1"/>
          <p:nvPr/>
        </p:nvSpPr>
        <p:spPr>
          <a:xfrm>
            <a:off x="3517525" y="3767987"/>
            <a:ext cx="5162348" cy="630942"/>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Mit dem Vorhaben die DRK-Digitalkonferenz in der virtuellen Realität als Avatar-Digitalkonferenz durchzuführen, sollte vor allem gezeigt werden, dass digitale Lösungen an einigen Stellen eine sinnvolle Ergänzung zu herkömmlichen Formaten und Methoden sein können, um den komplexen gesellschaftlichen Herausforderungen des 21. Jahrhunderts gerecht zu werden. Wie eine geplante Präsenzveranstaltung spontan und innerhalb kürzester Zeit in die virtuelle Realität überführt wurde, wird in dieser Projektpräsentation veranschaulicht.</a:t>
            </a:r>
          </a:p>
        </p:txBody>
      </p:sp>
      <p:sp>
        <p:nvSpPr>
          <p:cNvPr id="32" name="Rechteck: abgerundete Ecken 31">
            <a:extLst>
              <a:ext uri="{FF2B5EF4-FFF2-40B4-BE49-F238E27FC236}">
                <a16:creationId xmlns:a16="http://schemas.microsoft.com/office/drawing/2014/main" id="{6804F42B-CFFD-423A-93F5-9D97631B092F}"/>
              </a:ext>
            </a:extLst>
          </p:cNvPr>
          <p:cNvSpPr/>
          <p:nvPr/>
        </p:nvSpPr>
        <p:spPr>
          <a:xfrm>
            <a:off x="7682059" y="1725307"/>
            <a:ext cx="1184334" cy="200055"/>
          </a:xfrm>
          <a:prstGeom prst="round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Projekt abonniert </a:t>
            </a:r>
            <a:r>
              <a:rPr lang="de-DE" sz="700" b="1">
                <a:solidFill>
                  <a:schemeClr val="bg1"/>
                </a:solidFill>
                <a:latin typeface="Arial" panose="020B0604020202020204" pitchFamily="34" charset="0"/>
                <a:cs typeface="Arial" panose="020B0604020202020204" pitchFamily="34" charset="0"/>
                <a:sym typeface="Wingdings 2" panose="05020102010507070707" pitchFamily="18" charset="2"/>
              </a:rPr>
              <a:t></a:t>
            </a:r>
            <a:endParaRPr lang="de-DE" sz="700" b="1">
              <a:solidFill>
                <a:schemeClr val="bg1"/>
              </a:solidFill>
              <a:latin typeface="Arial" panose="020B0604020202020204" pitchFamily="34" charset="0"/>
              <a:cs typeface="Arial" panose="020B0604020202020204" pitchFamily="34" charset="0"/>
            </a:endParaRPr>
          </a:p>
        </p:txBody>
      </p:sp>
      <p:sp>
        <p:nvSpPr>
          <p:cNvPr id="33" name="Rechteck 32">
            <a:extLst>
              <a:ext uri="{FF2B5EF4-FFF2-40B4-BE49-F238E27FC236}">
                <a16:creationId xmlns:a16="http://schemas.microsoft.com/office/drawing/2014/main" id="{24AE1358-A952-480D-A0E8-150F4CF26AC0}"/>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4" name="Rechteck: abgerundete Ecken 33">
            <a:extLst>
              <a:ext uri="{FF2B5EF4-FFF2-40B4-BE49-F238E27FC236}">
                <a16:creationId xmlns:a16="http://schemas.microsoft.com/office/drawing/2014/main" id="{5009353C-1AB7-4AF7-8D8A-9FBCDAB22E01}"/>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35" name="Rechteck: abgerundete Ecken 34">
            <a:extLst>
              <a:ext uri="{FF2B5EF4-FFF2-40B4-BE49-F238E27FC236}">
                <a16:creationId xmlns:a16="http://schemas.microsoft.com/office/drawing/2014/main" id="{8107A6B0-185A-4BD5-ADE4-F41633064840}"/>
              </a:ext>
            </a:extLst>
          </p:cNvPr>
          <p:cNvSpPr/>
          <p:nvPr/>
        </p:nvSpPr>
        <p:spPr>
          <a:xfrm>
            <a:off x="9071389" y="4039507"/>
            <a:ext cx="1472563" cy="215463"/>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Projekt erstellen</a:t>
            </a:r>
          </a:p>
        </p:txBody>
      </p:sp>
    </p:spTree>
    <p:extLst>
      <p:ext uri="{BB962C8B-B14F-4D97-AF65-F5344CB8AC3E}">
        <p14:creationId xmlns:p14="http://schemas.microsoft.com/office/powerpoint/2010/main" val="2368946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a:t>Projekt-Design: Erkenntnisse</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24</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Zusammenfassung</a:t>
            </a:r>
          </a:p>
        </p:txBody>
      </p:sp>
      <p:sp>
        <p:nvSpPr>
          <p:cNvPr id="24" name="Rechteck 23">
            <a:extLst>
              <a:ext uri="{FF2B5EF4-FFF2-40B4-BE49-F238E27FC236}">
                <a16:creationId xmlns:a16="http://schemas.microsoft.com/office/drawing/2014/main" id="{195741E3-F93A-4B71-B472-94F1D20CDCAA}"/>
              </a:ext>
            </a:extLst>
          </p:cNvPr>
          <p:cNvSpPr/>
          <p:nvPr/>
        </p:nvSpPr>
        <p:spPr>
          <a:xfrm>
            <a:off x="1763798" y="2503771"/>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2859012"/>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214253"/>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569494"/>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3924735"/>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282751"/>
            <a:ext cx="1364526"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63521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4864779"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a:solidFill>
                  <a:srgbClr val="E60005"/>
                </a:solidFill>
                <a:latin typeface="Arial" panose="020B0604020202020204" pitchFamily="34" charset="0"/>
                <a:cs typeface="Arial" panose="020B0604020202020204" pitchFamily="34" charset="0"/>
              </a:rPr>
              <a:t>Virtuelle Avatar-Digitalkonferenz</a:t>
            </a:r>
          </a:p>
        </p:txBody>
      </p:sp>
      <p:sp>
        <p:nvSpPr>
          <p:cNvPr id="55" name="Rechteck: abgerundete Ecken 54">
            <a:extLst>
              <a:ext uri="{FF2B5EF4-FFF2-40B4-BE49-F238E27FC236}">
                <a16:creationId xmlns:a16="http://schemas.microsoft.com/office/drawing/2014/main" id="{02E314D7-3B36-42BB-B94B-84398C11B8F0}"/>
              </a:ext>
            </a:extLst>
          </p:cNvPr>
          <p:cNvSpPr/>
          <p:nvPr/>
        </p:nvSpPr>
        <p:spPr>
          <a:xfrm>
            <a:off x="5075138" y="2106067"/>
            <a:ext cx="63820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#VirtualReality</a:t>
            </a:r>
          </a:p>
        </p:txBody>
      </p:sp>
      <p:sp>
        <p:nvSpPr>
          <p:cNvPr id="57" name="Rechteck: abgerundete Ecken 56">
            <a:extLst>
              <a:ext uri="{FF2B5EF4-FFF2-40B4-BE49-F238E27FC236}">
                <a16:creationId xmlns:a16="http://schemas.microsoft.com/office/drawing/2014/main" id="{F010D9A2-5B29-47AF-8C17-837B56177E1D}"/>
              </a:ext>
            </a:extLst>
          </p:cNvPr>
          <p:cNvSpPr/>
          <p:nvPr/>
        </p:nvSpPr>
        <p:spPr>
          <a:xfrm>
            <a:off x="5795391" y="2106067"/>
            <a:ext cx="680126"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#Digitalisierung</a:t>
            </a:r>
          </a:p>
        </p:txBody>
      </p:sp>
      <p:sp>
        <p:nvSpPr>
          <p:cNvPr id="58" name="Rechteck: abgerundete Ecken 57">
            <a:extLst>
              <a:ext uri="{FF2B5EF4-FFF2-40B4-BE49-F238E27FC236}">
                <a16:creationId xmlns:a16="http://schemas.microsoft.com/office/drawing/2014/main" id="{0586439C-5AB4-4017-8C6F-DB1267A3AA39}"/>
              </a:ext>
            </a:extLst>
          </p:cNvPr>
          <p:cNvSpPr/>
          <p:nvPr/>
        </p:nvSpPr>
        <p:spPr>
          <a:xfrm>
            <a:off x="6557564" y="2106067"/>
            <a:ext cx="548683"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pic>
        <p:nvPicPr>
          <p:cNvPr id="73" name="Picture 4">
            <a:extLst>
              <a:ext uri="{FF2B5EF4-FFF2-40B4-BE49-F238E27FC236}">
                <a16:creationId xmlns:a16="http://schemas.microsoft.com/office/drawing/2014/main" id="{5953DD5F-DC0F-44A9-A96F-4AE58CEEE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59" r="1959"/>
          <a:stretch/>
        </p:blipFill>
        <p:spPr bwMode="auto">
          <a:xfrm>
            <a:off x="6638977" y="2429413"/>
            <a:ext cx="2146761" cy="1256792"/>
          </a:xfrm>
          <a:prstGeom prst="rect">
            <a:avLst/>
          </a:prstGeom>
          <a:noFill/>
          <a:extLst>
            <a:ext uri="{909E8E84-426E-40DD-AFC4-6F175D3DCCD1}">
              <a14:hiddenFill xmlns:a14="http://schemas.microsoft.com/office/drawing/2010/main">
                <a:solidFill>
                  <a:srgbClr val="FFFFFF"/>
                </a:solidFill>
              </a14:hiddenFill>
            </a:ext>
          </a:extLst>
        </p:spPr>
      </p:pic>
      <p:sp>
        <p:nvSpPr>
          <p:cNvPr id="75" name="Textfeld 74">
            <a:extLst>
              <a:ext uri="{FF2B5EF4-FFF2-40B4-BE49-F238E27FC236}">
                <a16:creationId xmlns:a16="http://schemas.microsoft.com/office/drawing/2014/main" id="{74C8D6F5-D6C2-49E5-9174-B1880503506D}"/>
              </a:ext>
            </a:extLst>
          </p:cNvPr>
          <p:cNvSpPr txBox="1"/>
          <p:nvPr/>
        </p:nvSpPr>
        <p:spPr>
          <a:xfrm>
            <a:off x="3515514" y="2435154"/>
            <a:ext cx="2966528" cy="1169551"/>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Im Zuge der Kontaktbeschränkungen, die mit dem Lockdown Anfang der Jahres 2020 bundesweit verbindlich wurden, standen Veranstaltende vor immensen Herausforderungen. Es bestanden im Wesentlichen folgende Optionen: die geplanten Veranstaltungen absagen, verschieben oder in ein digitales Format übertragen. Beispiele für gelungene Veranstaltungen im Nonprofit-Bereich, die sich ad hoc zu einem Online-Format umgestellt haben, waren in diesem Jahr unter anderem das Digitale </a:t>
            </a:r>
            <a:r>
              <a:rPr lang="de-DE" sz="700" err="1">
                <a:latin typeface="Arial" panose="020B0604020202020204" pitchFamily="34" charset="0"/>
                <a:cs typeface="Arial" panose="020B0604020202020204" pitchFamily="34" charset="0"/>
              </a:rPr>
              <a:t>openTransfer</a:t>
            </a:r>
            <a:r>
              <a:rPr lang="de-DE" sz="700">
                <a:latin typeface="Arial" panose="020B0604020202020204" pitchFamily="34" charset="0"/>
                <a:cs typeface="Arial" panose="020B0604020202020204" pitchFamily="34" charset="0"/>
              </a:rPr>
              <a:t> CAMP, WOHLFAHRT digital. Erfolgsfaktor Kooperation der BAGFW und der Digital Social Summit.</a:t>
            </a:r>
          </a:p>
        </p:txBody>
      </p:sp>
      <p:sp>
        <p:nvSpPr>
          <p:cNvPr id="31" name="Textfeld 30">
            <a:extLst>
              <a:ext uri="{FF2B5EF4-FFF2-40B4-BE49-F238E27FC236}">
                <a16:creationId xmlns:a16="http://schemas.microsoft.com/office/drawing/2014/main" id="{FD86EEF2-4883-46C0-AA76-89E17A5E1C95}"/>
              </a:ext>
            </a:extLst>
          </p:cNvPr>
          <p:cNvSpPr txBox="1"/>
          <p:nvPr/>
        </p:nvSpPr>
        <p:spPr>
          <a:xfrm>
            <a:off x="3517525" y="3767987"/>
            <a:ext cx="5162348" cy="630942"/>
          </a:xfrm>
          <a:prstGeom prst="rect">
            <a:avLst/>
          </a:prstGeom>
          <a:noFill/>
        </p:spPr>
        <p:txBody>
          <a:bodyPr wrap="square" rtlCol="0">
            <a:spAutoFit/>
          </a:bodyPr>
          <a:lstStyle/>
          <a:p>
            <a:r>
              <a:rPr lang="de-DE" sz="700">
                <a:latin typeface="Arial" panose="020B0604020202020204" pitchFamily="34" charset="0"/>
                <a:cs typeface="Arial" panose="020B0604020202020204" pitchFamily="34" charset="0"/>
              </a:rPr>
              <a:t>Mit dem Vorhaben die DRK-Digitalkonferenz in der virtuellen Realität als Avatar-Digitalkonferenz durchzuführen, sollte vor allem gezeigt werden, dass digitale Lösungen an einigen Stellen eine sinnvolle Ergänzung zu herkömmlichen Formaten und Methoden sein können, um den komplexen gesellschaftlichen Herausforderungen des 21. Jahrhunderts gerecht zu werden. Wie eine geplante Präsenzveranstaltung spontan und innerhalb kürzester Zeit in die virtuelle Realität überführt wurde, wird in dieser Projektpräsentation veranschaulicht.</a:t>
            </a:r>
          </a:p>
        </p:txBody>
      </p:sp>
      <p:sp>
        <p:nvSpPr>
          <p:cNvPr id="32" name="Rechteck: abgerundete Ecken 31">
            <a:extLst>
              <a:ext uri="{FF2B5EF4-FFF2-40B4-BE49-F238E27FC236}">
                <a16:creationId xmlns:a16="http://schemas.microsoft.com/office/drawing/2014/main" id="{6804F42B-CFFD-423A-93F5-9D97631B092F}"/>
              </a:ext>
            </a:extLst>
          </p:cNvPr>
          <p:cNvSpPr/>
          <p:nvPr/>
        </p:nvSpPr>
        <p:spPr>
          <a:xfrm>
            <a:off x="7682059" y="1725307"/>
            <a:ext cx="1184334" cy="200055"/>
          </a:xfrm>
          <a:prstGeom prst="roundRect">
            <a:avLst/>
          </a:prstGeom>
          <a:solidFill>
            <a:srgbClr val="F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a:solidFill>
                  <a:schemeClr val="bg1"/>
                </a:solidFill>
                <a:latin typeface="Arial" panose="020B0604020202020204" pitchFamily="34" charset="0"/>
                <a:cs typeface="Arial" panose="020B0604020202020204" pitchFamily="34" charset="0"/>
              </a:rPr>
              <a:t>Projekt abonniert </a:t>
            </a:r>
            <a:r>
              <a:rPr lang="de-DE" sz="700" b="1">
                <a:solidFill>
                  <a:schemeClr val="bg1"/>
                </a:solidFill>
                <a:latin typeface="Arial" panose="020B0604020202020204" pitchFamily="34" charset="0"/>
                <a:cs typeface="Arial" panose="020B0604020202020204" pitchFamily="34" charset="0"/>
                <a:sym typeface="Wingdings 2" panose="05020102010507070707" pitchFamily="18" charset="2"/>
              </a:rPr>
              <a:t></a:t>
            </a:r>
            <a:endParaRPr lang="de-DE" sz="700" b="1">
              <a:solidFill>
                <a:schemeClr val="bg1"/>
              </a:solidFill>
              <a:latin typeface="Arial" panose="020B0604020202020204" pitchFamily="34" charset="0"/>
              <a:cs typeface="Arial" panose="020B0604020202020204" pitchFamily="34" charset="0"/>
            </a:endParaRPr>
          </a:p>
        </p:txBody>
      </p:sp>
      <p:pic>
        <p:nvPicPr>
          <p:cNvPr id="33" name="Picture 2">
            <a:extLst>
              <a:ext uri="{FF2B5EF4-FFF2-40B4-BE49-F238E27FC236}">
                <a16:creationId xmlns:a16="http://schemas.microsoft.com/office/drawing/2014/main" id="{7912EA0F-A488-465E-BA1A-C1B3B0E44E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2576" y="2914805"/>
            <a:ext cx="720073" cy="716424"/>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33">
            <a:extLst>
              <a:ext uri="{FF2B5EF4-FFF2-40B4-BE49-F238E27FC236}">
                <a16:creationId xmlns:a16="http://schemas.microsoft.com/office/drawing/2014/main" id="{610459CD-318C-4B9D-97E2-C45E6DE52AC2}"/>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5" name="Rechteck: abgerundete Ecken 34">
            <a:extLst>
              <a:ext uri="{FF2B5EF4-FFF2-40B4-BE49-F238E27FC236}">
                <a16:creationId xmlns:a16="http://schemas.microsoft.com/office/drawing/2014/main" id="{DE953B20-BBBA-46ED-8E8F-9355C9C3FEA3}"/>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36" name="Rechteck: abgerundete Ecken 35">
            <a:extLst>
              <a:ext uri="{FF2B5EF4-FFF2-40B4-BE49-F238E27FC236}">
                <a16:creationId xmlns:a16="http://schemas.microsoft.com/office/drawing/2014/main" id="{24C3FE2C-88B9-49EA-923E-9671E51C3406}"/>
              </a:ext>
            </a:extLst>
          </p:cNvPr>
          <p:cNvSpPr/>
          <p:nvPr/>
        </p:nvSpPr>
        <p:spPr>
          <a:xfrm>
            <a:off x="9071389" y="4039507"/>
            <a:ext cx="1472563" cy="215463"/>
          </a:xfrm>
          <a:prstGeom prst="round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Projekt erstellen</a:t>
            </a:r>
          </a:p>
        </p:txBody>
      </p:sp>
    </p:spTree>
    <p:extLst>
      <p:ext uri="{BB962C8B-B14F-4D97-AF65-F5344CB8AC3E}">
        <p14:creationId xmlns:p14="http://schemas.microsoft.com/office/powerpoint/2010/main" val="111845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Projekt-Eingabemaske: Allgemein</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25</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Allgemein*</a:t>
            </a:r>
          </a:p>
        </p:txBody>
      </p:sp>
      <p:sp>
        <p:nvSpPr>
          <p:cNvPr id="24" name="Rechteck 23">
            <a:extLst>
              <a:ext uri="{FF2B5EF4-FFF2-40B4-BE49-F238E27FC236}">
                <a16:creationId xmlns:a16="http://schemas.microsoft.com/office/drawing/2014/main" id="{195741E3-F93A-4B71-B472-94F1D20CDCAA}"/>
              </a:ext>
            </a:extLst>
          </p:cNvPr>
          <p:cNvSpPr/>
          <p:nvPr/>
        </p:nvSpPr>
        <p:spPr>
          <a:xfrm>
            <a:off x="1764274" y="284830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3198194"/>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548082"/>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897970"/>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424785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59774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94763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3493180"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dirty="0">
                <a:solidFill>
                  <a:schemeClr val="tx1"/>
                </a:solidFill>
                <a:latin typeface="Arial" panose="020B0604020202020204" pitchFamily="34" charset="0"/>
                <a:cs typeface="Arial" panose="020B0604020202020204" pitchFamily="34" charset="0"/>
              </a:rPr>
              <a:t>Projekt bearbeiten</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34" name="Rechteck 33">
            <a:extLst>
              <a:ext uri="{FF2B5EF4-FFF2-40B4-BE49-F238E27FC236}">
                <a16:creationId xmlns:a16="http://schemas.microsoft.com/office/drawing/2014/main" id="{610459CD-318C-4B9D-97E2-C45E6DE52AC2}"/>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5" name="Rechteck: abgerundete Ecken 34">
            <a:extLst>
              <a:ext uri="{FF2B5EF4-FFF2-40B4-BE49-F238E27FC236}">
                <a16:creationId xmlns:a16="http://schemas.microsoft.com/office/drawing/2014/main" id="{DE953B20-BBBA-46ED-8E8F-9355C9C3FEA3}"/>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3" name="Textfeld 2">
            <a:extLst>
              <a:ext uri="{FF2B5EF4-FFF2-40B4-BE49-F238E27FC236}">
                <a16:creationId xmlns:a16="http://schemas.microsoft.com/office/drawing/2014/main" id="{2E3115A0-4DFD-4074-97C3-2ACA1A5AE4AB}"/>
              </a:ext>
            </a:extLst>
          </p:cNvPr>
          <p:cNvSpPr txBox="1"/>
          <p:nvPr/>
        </p:nvSpPr>
        <p:spPr>
          <a:xfrm>
            <a:off x="3503237" y="2157927"/>
            <a:ext cx="776338"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Projekttitel:*</a:t>
            </a:r>
          </a:p>
        </p:txBody>
      </p:sp>
      <p:sp>
        <p:nvSpPr>
          <p:cNvPr id="36" name="Rechteck 35">
            <a:extLst>
              <a:ext uri="{FF2B5EF4-FFF2-40B4-BE49-F238E27FC236}">
                <a16:creationId xmlns:a16="http://schemas.microsoft.com/office/drawing/2014/main" id="{B989A044-BDAC-4A7B-9012-D1948DC836E7}"/>
              </a:ext>
            </a:extLst>
          </p:cNvPr>
          <p:cNvSpPr/>
          <p:nvPr/>
        </p:nvSpPr>
        <p:spPr>
          <a:xfrm>
            <a:off x="4560596" y="2159543"/>
            <a:ext cx="2914169"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900" i="1" dirty="0">
              <a:solidFill>
                <a:schemeClr val="tx1"/>
              </a:solidFill>
              <a:latin typeface="Arial" panose="020B0604020202020204" pitchFamily="34" charset="0"/>
              <a:cs typeface="Arial" panose="020B0604020202020204" pitchFamily="34" charset="0"/>
            </a:endParaRPr>
          </a:p>
        </p:txBody>
      </p:sp>
      <p:sp>
        <p:nvSpPr>
          <p:cNvPr id="39" name="Textfeld 38">
            <a:extLst>
              <a:ext uri="{FF2B5EF4-FFF2-40B4-BE49-F238E27FC236}">
                <a16:creationId xmlns:a16="http://schemas.microsoft.com/office/drawing/2014/main" id="{B7A265F6-1BD4-4ABB-BDC3-2FA22989A58F}"/>
              </a:ext>
            </a:extLst>
          </p:cNvPr>
          <p:cNvSpPr txBox="1"/>
          <p:nvPr/>
        </p:nvSpPr>
        <p:spPr>
          <a:xfrm>
            <a:off x="3503238" y="2810824"/>
            <a:ext cx="228210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Channels </a:t>
            </a:r>
            <a:r>
              <a:rPr lang="de-DE" sz="800" i="1" dirty="0">
                <a:latin typeface="Arial" panose="020B0604020202020204" pitchFamily="34" charset="0"/>
                <a:cs typeface="Arial" panose="020B0604020202020204" pitchFamily="34" charset="0"/>
              </a:rPr>
              <a:t>(mindestens 1, max. 3 auswählen):</a:t>
            </a:r>
          </a:p>
        </p:txBody>
      </p:sp>
      <p:sp>
        <p:nvSpPr>
          <p:cNvPr id="40" name="Textfeld 39">
            <a:extLst>
              <a:ext uri="{FF2B5EF4-FFF2-40B4-BE49-F238E27FC236}">
                <a16:creationId xmlns:a16="http://schemas.microsoft.com/office/drawing/2014/main" id="{0E87FFCF-19B5-4677-952A-3CD1A53745B5}"/>
              </a:ext>
            </a:extLst>
          </p:cNvPr>
          <p:cNvSpPr txBox="1"/>
          <p:nvPr/>
        </p:nvSpPr>
        <p:spPr>
          <a:xfrm>
            <a:off x="8168541" y="1923564"/>
            <a:ext cx="720969" cy="184666"/>
          </a:xfrm>
          <a:prstGeom prst="rect">
            <a:avLst/>
          </a:prstGeom>
          <a:noFill/>
        </p:spPr>
        <p:txBody>
          <a:bodyPr wrap="square" rtlCol="0">
            <a:spAutoFit/>
          </a:bodyPr>
          <a:lstStyle/>
          <a:p>
            <a:r>
              <a:rPr lang="de-DE" sz="600" i="1" dirty="0">
                <a:latin typeface="Arial" panose="020B0604020202020204" pitchFamily="34" charset="0"/>
                <a:cs typeface="Arial" panose="020B0604020202020204" pitchFamily="34" charset="0"/>
              </a:rPr>
              <a:t>*Pflichtfeld</a:t>
            </a:r>
          </a:p>
        </p:txBody>
      </p:sp>
      <p:sp>
        <p:nvSpPr>
          <p:cNvPr id="41" name="Rechteck: abgerundete Ecken 40">
            <a:extLst>
              <a:ext uri="{FF2B5EF4-FFF2-40B4-BE49-F238E27FC236}">
                <a16:creationId xmlns:a16="http://schemas.microsoft.com/office/drawing/2014/main" id="{61D7975E-8DBA-480F-A08A-E265AD19F02C}"/>
              </a:ext>
            </a:extLst>
          </p:cNvPr>
          <p:cNvSpPr/>
          <p:nvPr/>
        </p:nvSpPr>
        <p:spPr>
          <a:xfrm>
            <a:off x="3583533" y="3059705"/>
            <a:ext cx="944504"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#NeueGeschäftsfelder</a:t>
            </a:r>
          </a:p>
        </p:txBody>
      </p:sp>
      <p:sp>
        <p:nvSpPr>
          <p:cNvPr id="42" name="Rechteck: abgerundete Ecken 41">
            <a:extLst>
              <a:ext uri="{FF2B5EF4-FFF2-40B4-BE49-F238E27FC236}">
                <a16:creationId xmlns:a16="http://schemas.microsoft.com/office/drawing/2014/main" id="{5160765D-FB78-4246-8CA1-F5D02BC398CE}"/>
              </a:ext>
            </a:extLst>
          </p:cNvPr>
          <p:cNvSpPr/>
          <p:nvPr/>
        </p:nvSpPr>
        <p:spPr>
          <a:xfrm>
            <a:off x="3583533" y="3374820"/>
            <a:ext cx="776580"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#AgilesArbeiten</a:t>
            </a:r>
          </a:p>
        </p:txBody>
      </p:sp>
      <p:sp>
        <p:nvSpPr>
          <p:cNvPr id="43" name="Rechteck: abgerundete Ecken 42">
            <a:extLst>
              <a:ext uri="{FF2B5EF4-FFF2-40B4-BE49-F238E27FC236}">
                <a16:creationId xmlns:a16="http://schemas.microsoft.com/office/drawing/2014/main" id="{70B2B279-04C3-4366-9BDC-E141EFC0B9C2}"/>
              </a:ext>
            </a:extLst>
          </p:cNvPr>
          <p:cNvSpPr/>
          <p:nvPr/>
        </p:nvSpPr>
        <p:spPr>
          <a:xfrm>
            <a:off x="4568332" y="3216144"/>
            <a:ext cx="724614" cy="11520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#Digitalisierung</a:t>
            </a:r>
          </a:p>
        </p:txBody>
      </p:sp>
      <p:sp>
        <p:nvSpPr>
          <p:cNvPr id="44" name="Rechteck: abgerundete Ecken 43">
            <a:extLst>
              <a:ext uri="{FF2B5EF4-FFF2-40B4-BE49-F238E27FC236}">
                <a16:creationId xmlns:a16="http://schemas.microsoft.com/office/drawing/2014/main" id="{713B383D-EE2C-4A24-981A-4D6965F84B9A}"/>
              </a:ext>
            </a:extLst>
          </p:cNvPr>
          <p:cNvSpPr/>
          <p:nvPr/>
        </p:nvSpPr>
        <p:spPr>
          <a:xfrm>
            <a:off x="3583539" y="3219876"/>
            <a:ext cx="944498"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#Ökosystem&amp;Netzwerk</a:t>
            </a:r>
          </a:p>
        </p:txBody>
      </p:sp>
      <p:sp>
        <p:nvSpPr>
          <p:cNvPr id="45" name="Rechteck: abgerundete Ecken 44">
            <a:extLst>
              <a:ext uri="{FF2B5EF4-FFF2-40B4-BE49-F238E27FC236}">
                <a16:creationId xmlns:a16="http://schemas.microsoft.com/office/drawing/2014/main" id="{EC9FDB4E-245B-4250-A407-C602CC8090C8}"/>
              </a:ext>
            </a:extLst>
          </p:cNvPr>
          <p:cNvSpPr/>
          <p:nvPr/>
        </p:nvSpPr>
        <p:spPr>
          <a:xfrm>
            <a:off x="7539125" y="3369025"/>
            <a:ext cx="944498"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#Prozessoptimierungen</a:t>
            </a:r>
          </a:p>
        </p:txBody>
      </p:sp>
      <p:sp>
        <p:nvSpPr>
          <p:cNvPr id="46" name="Rechteck: abgerundete Ecken 45">
            <a:extLst>
              <a:ext uri="{FF2B5EF4-FFF2-40B4-BE49-F238E27FC236}">
                <a16:creationId xmlns:a16="http://schemas.microsoft.com/office/drawing/2014/main" id="{BB78862D-364E-4356-9294-63AFB23871C2}"/>
              </a:ext>
            </a:extLst>
          </p:cNvPr>
          <p:cNvSpPr/>
          <p:nvPr/>
        </p:nvSpPr>
        <p:spPr>
          <a:xfrm>
            <a:off x="4429918" y="3374820"/>
            <a:ext cx="649498" cy="11520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#NewWork</a:t>
            </a:r>
          </a:p>
        </p:txBody>
      </p:sp>
      <p:sp>
        <p:nvSpPr>
          <p:cNvPr id="47" name="Rechteck: abgerundete Ecken 46">
            <a:extLst>
              <a:ext uri="{FF2B5EF4-FFF2-40B4-BE49-F238E27FC236}">
                <a16:creationId xmlns:a16="http://schemas.microsoft.com/office/drawing/2014/main" id="{408E3D16-2793-4811-BBC5-9F8CF36DBD41}"/>
              </a:ext>
            </a:extLst>
          </p:cNvPr>
          <p:cNvSpPr/>
          <p:nvPr/>
        </p:nvSpPr>
        <p:spPr>
          <a:xfrm>
            <a:off x="4704362" y="3059705"/>
            <a:ext cx="944503"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#Befragungen&amp;Analysen</a:t>
            </a:r>
          </a:p>
        </p:txBody>
      </p:sp>
      <p:sp>
        <p:nvSpPr>
          <p:cNvPr id="48" name="Rechteck: abgerundete Ecken 47">
            <a:extLst>
              <a:ext uri="{FF2B5EF4-FFF2-40B4-BE49-F238E27FC236}">
                <a16:creationId xmlns:a16="http://schemas.microsoft.com/office/drawing/2014/main" id="{8BA5C561-7D08-42DC-8454-15233509C93F}"/>
              </a:ext>
            </a:extLst>
          </p:cNvPr>
          <p:cNvSpPr/>
          <p:nvPr/>
        </p:nvSpPr>
        <p:spPr>
          <a:xfrm>
            <a:off x="7759009" y="3214306"/>
            <a:ext cx="724614" cy="115200"/>
          </a:xfrm>
          <a:prstGeom prst="round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#VirtualReality</a:t>
            </a:r>
          </a:p>
        </p:txBody>
      </p:sp>
      <p:sp>
        <p:nvSpPr>
          <p:cNvPr id="49" name="Rechteck: abgerundete Ecken 48">
            <a:extLst>
              <a:ext uri="{FF2B5EF4-FFF2-40B4-BE49-F238E27FC236}">
                <a16:creationId xmlns:a16="http://schemas.microsoft.com/office/drawing/2014/main" id="{082E2F2B-C738-4BB0-828B-6493102B96C5}"/>
              </a:ext>
            </a:extLst>
          </p:cNvPr>
          <p:cNvSpPr/>
          <p:nvPr/>
        </p:nvSpPr>
        <p:spPr>
          <a:xfrm>
            <a:off x="5825190" y="3059705"/>
            <a:ext cx="871766"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#KünstlicheIntelligenz</a:t>
            </a:r>
          </a:p>
        </p:txBody>
      </p:sp>
      <p:sp>
        <p:nvSpPr>
          <p:cNvPr id="50" name="Rechteck: abgerundete Ecken 49">
            <a:extLst>
              <a:ext uri="{FF2B5EF4-FFF2-40B4-BE49-F238E27FC236}">
                <a16:creationId xmlns:a16="http://schemas.microsoft.com/office/drawing/2014/main" id="{C5CCED43-82D4-4969-98CC-EA8812BDF300}"/>
              </a:ext>
            </a:extLst>
          </p:cNvPr>
          <p:cNvSpPr/>
          <p:nvPr/>
        </p:nvSpPr>
        <p:spPr>
          <a:xfrm>
            <a:off x="6030073" y="3219876"/>
            <a:ext cx="871766"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#AugmentedReality</a:t>
            </a:r>
          </a:p>
        </p:txBody>
      </p:sp>
      <p:sp>
        <p:nvSpPr>
          <p:cNvPr id="51" name="Rechteck: abgerundete Ecken 50">
            <a:extLst>
              <a:ext uri="{FF2B5EF4-FFF2-40B4-BE49-F238E27FC236}">
                <a16:creationId xmlns:a16="http://schemas.microsoft.com/office/drawing/2014/main" id="{A781C99C-AB67-4975-B67D-E5F899631A7A}"/>
              </a:ext>
            </a:extLst>
          </p:cNvPr>
          <p:cNvSpPr/>
          <p:nvPr/>
        </p:nvSpPr>
        <p:spPr>
          <a:xfrm>
            <a:off x="6942134" y="3216076"/>
            <a:ext cx="776580"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#DataScience</a:t>
            </a:r>
          </a:p>
        </p:txBody>
      </p:sp>
      <p:sp>
        <p:nvSpPr>
          <p:cNvPr id="52" name="Rechteck: abgerundete Ecken 51">
            <a:extLst>
              <a:ext uri="{FF2B5EF4-FFF2-40B4-BE49-F238E27FC236}">
                <a16:creationId xmlns:a16="http://schemas.microsoft.com/office/drawing/2014/main" id="{A51FF1AD-6771-4D5F-91F2-63F3A1373DF1}"/>
              </a:ext>
            </a:extLst>
          </p:cNvPr>
          <p:cNvSpPr/>
          <p:nvPr/>
        </p:nvSpPr>
        <p:spPr>
          <a:xfrm>
            <a:off x="6873281" y="3051337"/>
            <a:ext cx="825353"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#Messaging&amp;Bots</a:t>
            </a:r>
          </a:p>
        </p:txBody>
      </p:sp>
      <p:sp>
        <p:nvSpPr>
          <p:cNvPr id="53" name="Rechteck: abgerundete Ecken 52">
            <a:extLst>
              <a:ext uri="{FF2B5EF4-FFF2-40B4-BE49-F238E27FC236}">
                <a16:creationId xmlns:a16="http://schemas.microsoft.com/office/drawing/2014/main" id="{79F237A1-5923-4613-BC45-5F5C0ECC4E86}"/>
              </a:ext>
            </a:extLst>
          </p:cNvPr>
          <p:cNvSpPr/>
          <p:nvPr/>
        </p:nvSpPr>
        <p:spPr>
          <a:xfrm>
            <a:off x="5995606" y="3373690"/>
            <a:ext cx="776580"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#Audio&amp;Podcasts</a:t>
            </a:r>
          </a:p>
        </p:txBody>
      </p:sp>
      <p:sp>
        <p:nvSpPr>
          <p:cNvPr id="54" name="Rechteck: abgerundete Ecken 53">
            <a:extLst>
              <a:ext uri="{FF2B5EF4-FFF2-40B4-BE49-F238E27FC236}">
                <a16:creationId xmlns:a16="http://schemas.microsoft.com/office/drawing/2014/main" id="{F652ABD3-4653-43FA-8C64-B19423963FA1}"/>
              </a:ext>
            </a:extLst>
          </p:cNvPr>
          <p:cNvSpPr/>
          <p:nvPr/>
        </p:nvSpPr>
        <p:spPr>
          <a:xfrm>
            <a:off x="7874957" y="3050742"/>
            <a:ext cx="610105"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#360°Video</a:t>
            </a:r>
          </a:p>
        </p:txBody>
      </p:sp>
      <p:sp>
        <p:nvSpPr>
          <p:cNvPr id="56" name="Rechteck: abgerundete Ecken 55">
            <a:extLst>
              <a:ext uri="{FF2B5EF4-FFF2-40B4-BE49-F238E27FC236}">
                <a16:creationId xmlns:a16="http://schemas.microsoft.com/office/drawing/2014/main" id="{E5DB40E2-8631-44FF-BCBB-2498A53893D7}"/>
              </a:ext>
            </a:extLst>
          </p:cNvPr>
          <p:cNvSpPr/>
          <p:nvPr/>
        </p:nvSpPr>
        <p:spPr>
          <a:xfrm>
            <a:off x="5149221" y="3374820"/>
            <a:ext cx="776580"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a:solidFill>
                  <a:schemeClr val="tx1"/>
                </a:solidFill>
                <a:latin typeface="Arial" panose="020B0604020202020204" pitchFamily="34" charset="0"/>
                <a:cs typeface="Arial" panose="020B0604020202020204" pitchFamily="34" charset="0"/>
              </a:rPr>
              <a:t>#CloudServices</a:t>
            </a:r>
          </a:p>
        </p:txBody>
      </p:sp>
      <p:sp>
        <p:nvSpPr>
          <p:cNvPr id="59" name="Rechteck: abgerundete Ecken 58">
            <a:extLst>
              <a:ext uri="{FF2B5EF4-FFF2-40B4-BE49-F238E27FC236}">
                <a16:creationId xmlns:a16="http://schemas.microsoft.com/office/drawing/2014/main" id="{B0C0DC52-C929-446C-9357-CB682442669E}"/>
              </a:ext>
            </a:extLst>
          </p:cNvPr>
          <p:cNvSpPr/>
          <p:nvPr/>
        </p:nvSpPr>
        <p:spPr>
          <a:xfrm>
            <a:off x="5333241" y="3219876"/>
            <a:ext cx="656537"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#SmartHome</a:t>
            </a:r>
          </a:p>
        </p:txBody>
      </p:sp>
      <p:sp>
        <p:nvSpPr>
          <p:cNvPr id="60" name="Rechteck: abgerundete Ecken 59">
            <a:extLst>
              <a:ext uri="{FF2B5EF4-FFF2-40B4-BE49-F238E27FC236}">
                <a16:creationId xmlns:a16="http://schemas.microsoft.com/office/drawing/2014/main" id="{D5C68905-C22A-4843-ADE9-F5343249EEF6}"/>
              </a:ext>
            </a:extLst>
          </p:cNvPr>
          <p:cNvSpPr/>
          <p:nvPr/>
        </p:nvSpPr>
        <p:spPr>
          <a:xfrm>
            <a:off x="6841991" y="3370679"/>
            <a:ext cx="627328" cy="11520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#UXDesign</a:t>
            </a:r>
          </a:p>
        </p:txBody>
      </p:sp>
      <p:sp>
        <p:nvSpPr>
          <p:cNvPr id="62" name="Textfeld 61">
            <a:extLst>
              <a:ext uri="{FF2B5EF4-FFF2-40B4-BE49-F238E27FC236}">
                <a16:creationId xmlns:a16="http://schemas.microsoft.com/office/drawing/2014/main" id="{31C9FA96-EC0B-426F-ACE4-A04FE9A7BF45}"/>
              </a:ext>
            </a:extLst>
          </p:cNvPr>
          <p:cNvSpPr txBox="1"/>
          <p:nvPr/>
        </p:nvSpPr>
        <p:spPr>
          <a:xfrm>
            <a:off x="3499007" y="3653502"/>
            <a:ext cx="1205354"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Projektbeschreibung:*</a:t>
            </a:r>
          </a:p>
        </p:txBody>
      </p:sp>
      <p:sp>
        <p:nvSpPr>
          <p:cNvPr id="63" name="Rechteck 62">
            <a:extLst>
              <a:ext uri="{FF2B5EF4-FFF2-40B4-BE49-F238E27FC236}">
                <a16:creationId xmlns:a16="http://schemas.microsoft.com/office/drawing/2014/main" id="{56BAA787-D01E-44DE-B3E2-B043F5DD1840}"/>
              </a:ext>
            </a:extLst>
          </p:cNvPr>
          <p:cNvSpPr/>
          <p:nvPr/>
        </p:nvSpPr>
        <p:spPr>
          <a:xfrm>
            <a:off x="4757111" y="3656220"/>
            <a:ext cx="3726509" cy="1400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900" i="1" dirty="0">
              <a:solidFill>
                <a:schemeClr val="tx1"/>
              </a:solidFill>
              <a:latin typeface="Arial" panose="020B0604020202020204" pitchFamily="34" charset="0"/>
              <a:cs typeface="Arial" panose="020B0604020202020204" pitchFamily="34" charset="0"/>
            </a:endParaRPr>
          </a:p>
        </p:txBody>
      </p:sp>
      <p:sp>
        <p:nvSpPr>
          <p:cNvPr id="64" name="Textfeld 63">
            <a:extLst>
              <a:ext uri="{FF2B5EF4-FFF2-40B4-BE49-F238E27FC236}">
                <a16:creationId xmlns:a16="http://schemas.microsoft.com/office/drawing/2014/main" id="{109980C9-0D82-4AC9-A4B2-2F985CF78238}"/>
              </a:ext>
            </a:extLst>
          </p:cNvPr>
          <p:cNvSpPr txBox="1"/>
          <p:nvPr/>
        </p:nvSpPr>
        <p:spPr>
          <a:xfrm>
            <a:off x="3493180" y="5307042"/>
            <a:ext cx="142172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Video oder Foto einbinden:</a:t>
            </a:r>
          </a:p>
        </p:txBody>
      </p:sp>
      <p:sp>
        <p:nvSpPr>
          <p:cNvPr id="65" name="Rechteck: abgerundete Ecken 64">
            <a:extLst>
              <a:ext uri="{FF2B5EF4-FFF2-40B4-BE49-F238E27FC236}">
                <a16:creationId xmlns:a16="http://schemas.microsoft.com/office/drawing/2014/main" id="{6628E33B-1F58-4F9E-A864-5E4F15AB388B}"/>
              </a:ext>
            </a:extLst>
          </p:cNvPr>
          <p:cNvSpPr/>
          <p:nvPr/>
        </p:nvSpPr>
        <p:spPr>
          <a:xfrm>
            <a:off x="4941588" y="5357164"/>
            <a:ext cx="871766" cy="11520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Datei auswählen</a:t>
            </a:r>
          </a:p>
        </p:txBody>
      </p:sp>
      <p:sp>
        <p:nvSpPr>
          <p:cNvPr id="66" name="Rechteck 65">
            <a:extLst>
              <a:ext uri="{FF2B5EF4-FFF2-40B4-BE49-F238E27FC236}">
                <a16:creationId xmlns:a16="http://schemas.microsoft.com/office/drawing/2014/main" id="{580CADEB-C3F8-4DE6-A0AF-D40768B550C4}"/>
              </a:ext>
            </a:extLst>
          </p:cNvPr>
          <p:cNvSpPr/>
          <p:nvPr/>
        </p:nvSpPr>
        <p:spPr>
          <a:xfrm>
            <a:off x="1761640" y="249841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Updates</a:t>
            </a:r>
          </a:p>
        </p:txBody>
      </p:sp>
      <p:sp>
        <p:nvSpPr>
          <p:cNvPr id="5" name="Rechteck 4">
            <a:extLst>
              <a:ext uri="{FF2B5EF4-FFF2-40B4-BE49-F238E27FC236}">
                <a16:creationId xmlns:a16="http://schemas.microsoft.com/office/drawing/2014/main" id="{53465940-EDFC-43B7-A866-AF43475202B9}"/>
              </a:ext>
            </a:extLst>
          </p:cNvPr>
          <p:cNvSpPr/>
          <p:nvPr/>
        </p:nvSpPr>
        <p:spPr>
          <a:xfrm>
            <a:off x="7086601" y="5680172"/>
            <a:ext cx="1397020"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Projekt speichern</a:t>
            </a:r>
          </a:p>
        </p:txBody>
      </p:sp>
      <p:sp>
        <p:nvSpPr>
          <p:cNvPr id="55" name="Textfeld 54">
            <a:extLst>
              <a:ext uri="{FF2B5EF4-FFF2-40B4-BE49-F238E27FC236}">
                <a16:creationId xmlns:a16="http://schemas.microsoft.com/office/drawing/2014/main" id="{7DE38DA2-3161-41F2-90D1-F3074A279A95}"/>
              </a:ext>
            </a:extLst>
          </p:cNvPr>
          <p:cNvSpPr txBox="1"/>
          <p:nvPr/>
        </p:nvSpPr>
        <p:spPr>
          <a:xfrm>
            <a:off x="3497793" y="2465335"/>
            <a:ext cx="983769"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Projektstandort:*</a:t>
            </a:r>
          </a:p>
        </p:txBody>
      </p:sp>
      <p:sp>
        <p:nvSpPr>
          <p:cNvPr id="57" name="Rechteck 56">
            <a:extLst>
              <a:ext uri="{FF2B5EF4-FFF2-40B4-BE49-F238E27FC236}">
                <a16:creationId xmlns:a16="http://schemas.microsoft.com/office/drawing/2014/main" id="{D1368D5C-82EF-42A6-88CB-CB6A8256318A}"/>
              </a:ext>
            </a:extLst>
          </p:cNvPr>
          <p:cNvSpPr/>
          <p:nvPr/>
        </p:nvSpPr>
        <p:spPr>
          <a:xfrm>
            <a:off x="4568332" y="2466951"/>
            <a:ext cx="2900989"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9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841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Projekt-Eingabemaske: Updates</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26</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Allgemein*</a:t>
            </a:r>
          </a:p>
        </p:txBody>
      </p:sp>
      <p:sp>
        <p:nvSpPr>
          <p:cNvPr id="24" name="Rechteck 23">
            <a:extLst>
              <a:ext uri="{FF2B5EF4-FFF2-40B4-BE49-F238E27FC236}">
                <a16:creationId xmlns:a16="http://schemas.microsoft.com/office/drawing/2014/main" id="{195741E3-F93A-4B71-B472-94F1D20CDCAA}"/>
              </a:ext>
            </a:extLst>
          </p:cNvPr>
          <p:cNvSpPr/>
          <p:nvPr/>
        </p:nvSpPr>
        <p:spPr>
          <a:xfrm>
            <a:off x="1764274" y="284830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3198194"/>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548082"/>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897970"/>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424785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59774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94763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3493180"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dirty="0">
                <a:solidFill>
                  <a:schemeClr val="tx1"/>
                </a:solidFill>
                <a:latin typeface="Arial" panose="020B0604020202020204" pitchFamily="34" charset="0"/>
                <a:cs typeface="Arial" panose="020B0604020202020204" pitchFamily="34" charset="0"/>
              </a:rPr>
              <a:t>Projekt bearbeiten</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34" name="Rechteck 33">
            <a:extLst>
              <a:ext uri="{FF2B5EF4-FFF2-40B4-BE49-F238E27FC236}">
                <a16:creationId xmlns:a16="http://schemas.microsoft.com/office/drawing/2014/main" id="{610459CD-318C-4B9D-97E2-C45E6DE52AC2}"/>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5" name="Rechteck: abgerundete Ecken 34">
            <a:extLst>
              <a:ext uri="{FF2B5EF4-FFF2-40B4-BE49-F238E27FC236}">
                <a16:creationId xmlns:a16="http://schemas.microsoft.com/office/drawing/2014/main" id="{DE953B20-BBBA-46ED-8E8F-9355C9C3FEA3}"/>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40" name="Textfeld 39">
            <a:extLst>
              <a:ext uri="{FF2B5EF4-FFF2-40B4-BE49-F238E27FC236}">
                <a16:creationId xmlns:a16="http://schemas.microsoft.com/office/drawing/2014/main" id="{0E87FFCF-19B5-4677-952A-3CD1A53745B5}"/>
              </a:ext>
            </a:extLst>
          </p:cNvPr>
          <p:cNvSpPr txBox="1"/>
          <p:nvPr/>
        </p:nvSpPr>
        <p:spPr>
          <a:xfrm>
            <a:off x="8168541" y="1923564"/>
            <a:ext cx="720969" cy="184666"/>
          </a:xfrm>
          <a:prstGeom prst="rect">
            <a:avLst/>
          </a:prstGeom>
          <a:noFill/>
        </p:spPr>
        <p:txBody>
          <a:bodyPr wrap="square" rtlCol="0">
            <a:spAutoFit/>
          </a:bodyPr>
          <a:lstStyle/>
          <a:p>
            <a:r>
              <a:rPr lang="de-DE" sz="600" i="1" dirty="0">
                <a:latin typeface="Arial" panose="020B0604020202020204" pitchFamily="34" charset="0"/>
                <a:cs typeface="Arial" panose="020B0604020202020204" pitchFamily="34" charset="0"/>
              </a:rPr>
              <a:t>*Pflichtfeld</a:t>
            </a:r>
          </a:p>
        </p:txBody>
      </p:sp>
      <p:sp>
        <p:nvSpPr>
          <p:cNvPr id="62" name="Textfeld 61">
            <a:extLst>
              <a:ext uri="{FF2B5EF4-FFF2-40B4-BE49-F238E27FC236}">
                <a16:creationId xmlns:a16="http://schemas.microsoft.com/office/drawing/2014/main" id="{31C9FA96-EC0B-426F-ACE4-A04FE9A7BF45}"/>
              </a:ext>
            </a:extLst>
          </p:cNvPr>
          <p:cNvSpPr txBox="1"/>
          <p:nvPr/>
        </p:nvSpPr>
        <p:spPr>
          <a:xfrm>
            <a:off x="3499007" y="2271010"/>
            <a:ext cx="1205354" cy="33855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Projektupdate schreiben:*</a:t>
            </a:r>
          </a:p>
        </p:txBody>
      </p:sp>
      <p:sp>
        <p:nvSpPr>
          <p:cNvPr id="63" name="Rechteck 62">
            <a:extLst>
              <a:ext uri="{FF2B5EF4-FFF2-40B4-BE49-F238E27FC236}">
                <a16:creationId xmlns:a16="http://schemas.microsoft.com/office/drawing/2014/main" id="{56BAA787-D01E-44DE-B3E2-B043F5DD1840}"/>
              </a:ext>
            </a:extLst>
          </p:cNvPr>
          <p:cNvSpPr/>
          <p:nvPr/>
        </p:nvSpPr>
        <p:spPr>
          <a:xfrm>
            <a:off x="4757111" y="2273728"/>
            <a:ext cx="3726509" cy="1400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900" i="1" dirty="0">
              <a:solidFill>
                <a:schemeClr val="tx1"/>
              </a:solidFill>
              <a:latin typeface="Arial" panose="020B0604020202020204" pitchFamily="34" charset="0"/>
              <a:cs typeface="Arial" panose="020B0604020202020204" pitchFamily="34" charset="0"/>
            </a:endParaRPr>
          </a:p>
        </p:txBody>
      </p:sp>
      <p:sp>
        <p:nvSpPr>
          <p:cNvPr id="64" name="Textfeld 63">
            <a:extLst>
              <a:ext uri="{FF2B5EF4-FFF2-40B4-BE49-F238E27FC236}">
                <a16:creationId xmlns:a16="http://schemas.microsoft.com/office/drawing/2014/main" id="{109980C9-0D82-4AC9-A4B2-2F985CF78238}"/>
              </a:ext>
            </a:extLst>
          </p:cNvPr>
          <p:cNvSpPr txBox="1"/>
          <p:nvPr/>
        </p:nvSpPr>
        <p:spPr>
          <a:xfrm>
            <a:off x="3493180" y="3817870"/>
            <a:ext cx="142172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Video oder Foto einbinden:</a:t>
            </a:r>
          </a:p>
        </p:txBody>
      </p:sp>
      <p:sp>
        <p:nvSpPr>
          <p:cNvPr id="65" name="Rechteck: abgerundete Ecken 64">
            <a:extLst>
              <a:ext uri="{FF2B5EF4-FFF2-40B4-BE49-F238E27FC236}">
                <a16:creationId xmlns:a16="http://schemas.microsoft.com/office/drawing/2014/main" id="{6628E33B-1F58-4F9E-A864-5E4F15AB388B}"/>
              </a:ext>
            </a:extLst>
          </p:cNvPr>
          <p:cNvSpPr/>
          <p:nvPr/>
        </p:nvSpPr>
        <p:spPr>
          <a:xfrm>
            <a:off x="4941588" y="3867992"/>
            <a:ext cx="871766" cy="115200"/>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de-DE" sz="500" b="1" dirty="0">
                <a:solidFill>
                  <a:schemeClr val="tx1"/>
                </a:solidFill>
                <a:latin typeface="Arial" panose="020B0604020202020204" pitchFamily="34" charset="0"/>
                <a:cs typeface="Arial" panose="020B0604020202020204" pitchFamily="34" charset="0"/>
              </a:rPr>
              <a:t>Datei auswählen</a:t>
            </a:r>
          </a:p>
        </p:txBody>
      </p:sp>
      <p:sp>
        <p:nvSpPr>
          <p:cNvPr id="66" name="Rechteck 65">
            <a:extLst>
              <a:ext uri="{FF2B5EF4-FFF2-40B4-BE49-F238E27FC236}">
                <a16:creationId xmlns:a16="http://schemas.microsoft.com/office/drawing/2014/main" id="{580CADEB-C3F8-4DE6-A0AF-D40768B550C4}"/>
              </a:ext>
            </a:extLst>
          </p:cNvPr>
          <p:cNvSpPr/>
          <p:nvPr/>
        </p:nvSpPr>
        <p:spPr>
          <a:xfrm>
            <a:off x="1761640" y="2498418"/>
            <a:ext cx="1364526"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Updates</a:t>
            </a:r>
          </a:p>
        </p:txBody>
      </p:sp>
      <p:sp>
        <p:nvSpPr>
          <p:cNvPr id="55" name="Rechteck 54">
            <a:extLst>
              <a:ext uri="{FF2B5EF4-FFF2-40B4-BE49-F238E27FC236}">
                <a16:creationId xmlns:a16="http://schemas.microsoft.com/office/drawing/2014/main" id="{061CD669-9690-49C1-B761-1E10AC3165DD}"/>
              </a:ext>
            </a:extLst>
          </p:cNvPr>
          <p:cNvSpPr/>
          <p:nvPr/>
        </p:nvSpPr>
        <p:spPr>
          <a:xfrm>
            <a:off x="7086601" y="4221480"/>
            <a:ext cx="1397020"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Update posten</a:t>
            </a:r>
          </a:p>
        </p:txBody>
      </p:sp>
    </p:spTree>
    <p:extLst>
      <p:ext uri="{BB962C8B-B14F-4D97-AF65-F5344CB8AC3E}">
        <p14:creationId xmlns:p14="http://schemas.microsoft.com/office/powerpoint/2010/main" val="3265422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Projekt-Eingabemaske: Kontakt</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27</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Allgemein*</a:t>
            </a:r>
          </a:p>
        </p:txBody>
      </p:sp>
      <p:sp>
        <p:nvSpPr>
          <p:cNvPr id="24" name="Rechteck 23">
            <a:extLst>
              <a:ext uri="{FF2B5EF4-FFF2-40B4-BE49-F238E27FC236}">
                <a16:creationId xmlns:a16="http://schemas.microsoft.com/office/drawing/2014/main" id="{195741E3-F93A-4B71-B472-94F1D20CDCAA}"/>
              </a:ext>
            </a:extLst>
          </p:cNvPr>
          <p:cNvSpPr/>
          <p:nvPr/>
        </p:nvSpPr>
        <p:spPr>
          <a:xfrm>
            <a:off x="1764274" y="2848306"/>
            <a:ext cx="1364526"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Kontakt*</a:t>
            </a:r>
          </a:p>
        </p:txBody>
      </p:sp>
      <p:sp>
        <p:nvSpPr>
          <p:cNvPr id="25" name="Rechteck 24">
            <a:extLst>
              <a:ext uri="{FF2B5EF4-FFF2-40B4-BE49-F238E27FC236}">
                <a16:creationId xmlns:a16="http://schemas.microsoft.com/office/drawing/2014/main" id="{1E4CA384-29CC-41F7-AF97-8755ACF7563A}"/>
              </a:ext>
            </a:extLst>
          </p:cNvPr>
          <p:cNvSpPr/>
          <p:nvPr/>
        </p:nvSpPr>
        <p:spPr>
          <a:xfrm>
            <a:off x="1763797" y="3198194"/>
            <a:ext cx="15386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548082"/>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897970"/>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424785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59774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94763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3493180"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dirty="0">
                <a:solidFill>
                  <a:schemeClr val="tx1"/>
                </a:solidFill>
                <a:latin typeface="Arial" panose="020B0604020202020204" pitchFamily="34" charset="0"/>
                <a:cs typeface="Arial" panose="020B0604020202020204" pitchFamily="34" charset="0"/>
              </a:rPr>
              <a:t>Projekt bearbeiten</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dirty="0">
                <a:solidFill>
                  <a:schemeClr val="tx1"/>
                </a:solidFill>
                <a:latin typeface="Arial" panose="020B0604020202020204" pitchFamily="34" charset="0"/>
                <a:cs typeface="Arial" panose="020B0604020202020204" pitchFamily="34" charset="0"/>
              </a:rPr>
              <a:t>Matthias </a:t>
            </a:r>
            <a:r>
              <a:rPr lang="de-DE" sz="700" b="1" dirty="0" err="1">
                <a:solidFill>
                  <a:schemeClr val="tx1"/>
                </a:solidFill>
                <a:latin typeface="Arial" panose="020B0604020202020204" pitchFamily="34" charset="0"/>
                <a:cs typeface="Arial" panose="020B0604020202020204" pitchFamily="34" charset="0"/>
              </a:rPr>
              <a:t>Vorderhuber</a:t>
            </a:r>
            <a:endParaRPr lang="de-DE" sz="700" b="1" dirty="0">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34" name="Rechteck 33">
            <a:extLst>
              <a:ext uri="{FF2B5EF4-FFF2-40B4-BE49-F238E27FC236}">
                <a16:creationId xmlns:a16="http://schemas.microsoft.com/office/drawing/2014/main" id="{610459CD-318C-4B9D-97E2-C45E6DE52AC2}"/>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5" name="Rechteck: abgerundete Ecken 34">
            <a:extLst>
              <a:ext uri="{FF2B5EF4-FFF2-40B4-BE49-F238E27FC236}">
                <a16:creationId xmlns:a16="http://schemas.microsoft.com/office/drawing/2014/main" id="{DE953B20-BBBA-46ED-8E8F-9355C9C3FEA3}"/>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40" name="Textfeld 39">
            <a:extLst>
              <a:ext uri="{FF2B5EF4-FFF2-40B4-BE49-F238E27FC236}">
                <a16:creationId xmlns:a16="http://schemas.microsoft.com/office/drawing/2014/main" id="{0E87FFCF-19B5-4677-952A-3CD1A53745B5}"/>
              </a:ext>
            </a:extLst>
          </p:cNvPr>
          <p:cNvSpPr txBox="1"/>
          <p:nvPr/>
        </p:nvSpPr>
        <p:spPr>
          <a:xfrm>
            <a:off x="8168541" y="1923564"/>
            <a:ext cx="720969" cy="184666"/>
          </a:xfrm>
          <a:prstGeom prst="rect">
            <a:avLst/>
          </a:prstGeom>
          <a:noFill/>
        </p:spPr>
        <p:txBody>
          <a:bodyPr wrap="square" rtlCol="0">
            <a:spAutoFit/>
          </a:bodyPr>
          <a:lstStyle/>
          <a:p>
            <a:r>
              <a:rPr lang="de-DE" sz="600" i="1" dirty="0">
                <a:latin typeface="Arial" panose="020B0604020202020204" pitchFamily="34" charset="0"/>
                <a:cs typeface="Arial" panose="020B0604020202020204" pitchFamily="34" charset="0"/>
              </a:rPr>
              <a:t>*Pflichtfeld</a:t>
            </a:r>
          </a:p>
        </p:txBody>
      </p:sp>
      <p:sp>
        <p:nvSpPr>
          <p:cNvPr id="62" name="Textfeld 61">
            <a:extLst>
              <a:ext uri="{FF2B5EF4-FFF2-40B4-BE49-F238E27FC236}">
                <a16:creationId xmlns:a16="http://schemas.microsoft.com/office/drawing/2014/main" id="{31C9FA96-EC0B-426F-ACE4-A04FE9A7BF45}"/>
              </a:ext>
            </a:extLst>
          </p:cNvPr>
          <p:cNvSpPr txBox="1"/>
          <p:nvPr/>
        </p:nvSpPr>
        <p:spPr>
          <a:xfrm>
            <a:off x="3499006" y="2316730"/>
            <a:ext cx="177257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Neues Team-Mitglied auswählen:*</a:t>
            </a:r>
          </a:p>
        </p:txBody>
      </p:sp>
      <p:sp>
        <p:nvSpPr>
          <p:cNvPr id="63" name="Rechteck 62">
            <a:extLst>
              <a:ext uri="{FF2B5EF4-FFF2-40B4-BE49-F238E27FC236}">
                <a16:creationId xmlns:a16="http://schemas.microsoft.com/office/drawing/2014/main" id="{56BAA787-D01E-44DE-B3E2-B043F5DD1840}"/>
              </a:ext>
            </a:extLst>
          </p:cNvPr>
          <p:cNvSpPr/>
          <p:nvPr/>
        </p:nvSpPr>
        <p:spPr>
          <a:xfrm>
            <a:off x="5419459" y="2311580"/>
            <a:ext cx="2307221" cy="18466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dirty="0">
                <a:solidFill>
                  <a:schemeClr val="tx1"/>
                </a:solidFill>
                <a:latin typeface="Arial" panose="020B0604020202020204" pitchFamily="34" charset="0"/>
                <a:cs typeface="Arial" panose="020B0604020202020204" pitchFamily="34" charset="0"/>
              </a:rPr>
              <a:t>Daniela </a:t>
            </a:r>
            <a:r>
              <a:rPr lang="de-DE" sz="900" i="1" dirty="0" err="1">
                <a:solidFill>
                  <a:schemeClr val="tx1"/>
                </a:solidFill>
                <a:latin typeface="Arial" panose="020B0604020202020204" pitchFamily="34" charset="0"/>
                <a:cs typeface="Arial" panose="020B0604020202020204" pitchFamily="34" charset="0"/>
              </a:rPr>
              <a:t>Mül</a:t>
            </a:r>
            <a:endParaRPr lang="de-DE" sz="900" i="1" dirty="0">
              <a:solidFill>
                <a:schemeClr val="tx1"/>
              </a:solidFill>
              <a:latin typeface="Arial" panose="020B0604020202020204" pitchFamily="34" charset="0"/>
              <a:cs typeface="Arial" panose="020B0604020202020204" pitchFamily="34" charset="0"/>
            </a:endParaRPr>
          </a:p>
        </p:txBody>
      </p:sp>
      <p:sp>
        <p:nvSpPr>
          <p:cNvPr id="66" name="Rechteck 65">
            <a:extLst>
              <a:ext uri="{FF2B5EF4-FFF2-40B4-BE49-F238E27FC236}">
                <a16:creationId xmlns:a16="http://schemas.microsoft.com/office/drawing/2014/main" id="{580CADEB-C3F8-4DE6-A0AF-D40768B550C4}"/>
              </a:ext>
            </a:extLst>
          </p:cNvPr>
          <p:cNvSpPr/>
          <p:nvPr/>
        </p:nvSpPr>
        <p:spPr>
          <a:xfrm>
            <a:off x="1761640" y="249841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Updates</a:t>
            </a:r>
          </a:p>
        </p:txBody>
      </p:sp>
      <p:sp>
        <p:nvSpPr>
          <p:cNvPr id="33" name="Rechteck 32">
            <a:extLst>
              <a:ext uri="{FF2B5EF4-FFF2-40B4-BE49-F238E27FC236}">
                <a16:creationId xmlns:a16="http://schemas.microsoft.com/office/drawing/2014/main" id="{BAF0CE7B-BDCD-4605-9E63-6B2317B423C0}"/>
              </a:ext>
            </a:extLst>
          </p:cNvPr>
          <p:cNvSpPr/>
          <p:nvPr/>
        </p:nvSpPr>
        <p:spPr>
          <a:xfrm>
            <a:off x="6953026" y="3214349"/>
            <a:ext cx="1524986"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Neues Team-Mitglied speichern</a:t>
            </a:r>
          </a:p>
        </p:txBody>
      </p:sp>
      <p:sp>
        <p:nvSpPr>
          <p:cNvPr id="36" name="Rechteck 35">
            <a:extLst>
              <a:ext uri="{FF2B5EF4-FFF2-40B4-BE49-F238E27FC236}">
                <a16:creationId xmlns:a16="http://schemas.microsoft.com/office/drawing/2014/main" id="{82AC1A0B-3683-4ED8-8628-F81D41A2AC15}"/>
              </a:ext>
            </a:extLst>
          </p:cNvPr>
          <p:cNvSpPr/>
          <p:nvPr/>
        </p:nvSpPr>
        <p:spPr>
          <a:xfrm>
            <a:off x="5512851" y="2506866"/>
            <a:ext cx="2213830" cy="28506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dirty="0">
                <a:solidFill>
                  <a:schemeClr val="tx1"/>
                </a:solidFill>
                <a:latin typeface="Arial" panose="020B0604020202020204" pitchFamily="34" charset="0"/>
                <a:cs typeface="Arial" panose="020B0604020202020204" pitchFamily="34" charset="0"/>
              </a:rPr>
              <a:t>          </a:t>
            </a:r>
            <a:r>
              <a:rPr lang="de-DE" sz="900" dirty="0">
                <a:solidFill>
                  <a:schemeClr val="tx1"/>
                </a:solidFill>
                <a:latin typeface="Arial" panose="020B0604020202020204" pitchFamily="34" charset="0"/>
                <a:cs typeface="Arial" panose="020B0604020202020204" pitchFamily="34" charset="0"/>
              </a:rPr>
              <a:t>Daniela Müller</a:t>
            </a:r>
          </a:p>
        </p:txBody>
      </p:sp>
      <p:pic>
        <p:nvPicPr>
          <p:cNvPr id="38" name="Picture 4">
            <a:extLst>
              <a:ext uri="{FF2B5EF4-FFF2-40B4-BE49-F238E27FC236}">
                <a16:creationId xmlns:a16="http://schemas.microsoft.com/office/drawing/2014/main" id="{7839A0F5-A58F-4CFF-BDFE-8A5B8F5AC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833" b="6833"/>
          <a:stretch/>
        </p:blipFill>
        <p:spPr bwMode="auto">
          <a:xfrm>
            <a:off x="5568520" y="2538914"/>
            <a:ext cx="267312" cy="228962"/>
          </a:xfrm>
          <a:prstGeom prst="ellipse">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73AF16C4-6395-4171-9F8E-B783FB900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6833" b="6833"/>
          <a:stretch/>
        </p:blipFill>
        <p:spPr bwMode="auto">
          <a:xfrm>
            <a:off x="3720477" y="3068399"/>
            <a:ext cx="267312" cy="228962"/>
          </a:xfrm>
          <a:prstGeom prst="ellipse">
            <a:avLst/>
          </a:prstGeom>
          <a:noFill/>
          <a:extLst>
            <a:ext uri="{909E8E84-426E-40DD-AFC4-6F175D3DCCD1}">
              <a14:hiddenFill xmlns:a14="http://schemas.microsoft.com/office/drawing/2010/main">
                <a:solidFill>
                  <a:srgbClr val="FFFFFF"/>
                </a:solidFill>
              </a14:hiddenFill>
            </a:ext>
          </a:extLst>
        </p:spPr>
      </p:pic>
      <p:sp>
        <p:nvSpPr>
          <p:cNvPr id="41" name="Textfeld 40">
            <a:extLst>
              <a:ext uri="{FF2B5EF4-FFF2-40B4-BE49-F238E27FC236}">
                <a16:creationId xmlns:a16="http://schemas.microsoft.com/office/drawing/2014/main" id="{00755801-1000-47EF-A64D-9A85B94FE720}"/>
              </a:ext>
            </a:extLst>
          </p:cNvPr>
          <p:cNvSpPr txBox="1"/>
          <p:nvPr/>
        </p:nvSpPr>
        <p:spPr>
          <a:xfrm>
            <a:off x="4062520" y="3072459"/>
            <a:ext cx="671036"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Funktion:*</a:t>
            </a:r>
          </a:p>
        </p:txBody>
      </p:sp>
      <p:sp>
        <p:nvSpPr>
          <p:cNvPr id="42" name="Rechteck 41">
            <a:extLst>
              <a:ext uri="{FF2B5EF4-FFF2-40B4-BE49-F238E27FC236}">
                <a16:creationId xmlns:a16="http://schemas.microsoft.com/office/drawing/2014/main" id="{FDD8134F-5FAA-40B6-8A51-C28E47683F7D}"/>
              </a:ext>
            </a:extLst>
          </p:cNvPr>
          <p:cNvSpPr/>
          <p:nvPr/>
        </p:nvSpPr>
        <p:spPr>
          <a:xfrm>
            <a:off x="4808287" y="3066233"/>
            <a:ext cx="1524986"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900" i="1" dirty="0">
              <a:solidFill>
                <a:schemeClr val="tx1"/>
              </a:solidFill>
              <a:latin typeface="Arial" panose="020B0604020202020204" pitchFamily="34" charset="0"/>
              <a:cs typeface="Arial" panose="020B0604020202020204" pitchFamily="34" charset="0"/>
            </a:endParaRPr>
          </a:p>
        </p:txBody>
      </p:sp>
      <p:sp>
        <p:nvSpPr>
          <p:cNvPr id="43" name="Textfeld 42">
            <a:extLst>
              <a:ext uri="{FF2B5EF4-FFF2-40B4-BE49-F238E27FC236}">
                <a16:creationId xmlns:a16="http://schemas.microsoft.com/office/drawing/2014/main" id="{1335B8EB-FC5D-4AE5-AFED-EEF57C33C37D}"/>
              </a:ext>
            </a:extLst>
          </p:cNvPr>
          <p:cNvSpPr txBox="1"/>
          <p:nvPr/>
        </p:nvSpPr>
        <p:spPr>
          <a:xfrm>
            <a:off x="3502525" y="3516156"/>
            <a:ext cx="1442581"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Team-Mitglieder:</a:t>
            </a:r>
          </a:p>
        </p:txBody>
      </p:sp>
      <p:pic>
        <p:nvPicPr>
          <p:cNvPr id="44" name="Picture 4">
            <a:extLst>
              <a:ext uri="{FF2B5EF4-FFF2-40B4-BE49-F238E27FC236}">
                <a16:creationId xmlns:a16="http://schemas.microsoft.com/office/drawing/2014/main" id="{D5B53C2C-9867-4BDF-A542-2FB971931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075" y="3787668"/>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45" name="Rechteck 44">
            <a:extLst>
              <a:ext uri="{FF2B5EF4-FFF2-40B4-BE49-F238E27FC236}">
                <a16:creationId xmlns:a16="http://schemas.microsoft.com/office/drawing/2014/main" id="{C05CC3C5-17B0-4458-8045-B399483CB8F5}"/>
              </a:ext>
            </a:extLst>
          </p:cNvPr>
          <p:cNvSpPr/>
          <p:nvPr/>
        </p:nvSpPr>
        <p:spPr>
          <a:xfrm>
            <a:off x="4079499" y="378269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dirty="0">
                <a:solidFill>
                  <a:schemeClr val="tx1"/>
                </a:solidFill>
                <a:latin typeface="Arial" panose="020B0604020202020204" pitchFamily="34" charset="0"/>
                <a:cs typeface="Arial" panose="020B0604020202020204" pitchFamily="34" charset="0"/>
              </a:rPr>
              <a:t>Matthias </a:t>
            </a:r>
            <a:r>
              <a:rPr lang="de-DE" sz="700" b="1" dirty="0" err="1">
                <a:solidFill>
                  <a:schemeClr val="tx1"/>
                </a:solidFill>
                <a:latin typeface="Arial" panose="020B0604020202020204" pitchFamily="34" charset="0"/>
                <a:cs typeface="Arial" panose="020B0604020202020204" pitchFamily="34" charset="0"/>
              </a:rPr>
              <a:t>Vorderhuber</a:t>
            </a:r>
            <a:endParaRPr lang="de-DE" sz="700" b="1" dirty="0">
              <a:solidFill>
                <a:schemeClr val="tx1"/>
              </a:solidFill>
              <a:latin typeface="Arial" panose="020B0604020202020204" pitchFamily="34" charset="0"/>
              <a:cs typeface="Arial" panose="020B0604020202020204" pitchFamily="34" charset="0"/>
            </a:endParaRPr>
          </a:p>
        </p:txBody>
      </p:sp>
      <p:pic>
        <p:nvPicPr>
          <p:cNvPr id="46" name="Picture 4">
            <a:extLst>
              <a:ext uri="{FF2B5EF4-FFF2-40B4-BE49-F238E27FC236}">
                <a16:creationId xmlns:a16="http://schemas.microsoft.com/office/drawing/2014/main" id="{CB88CCFB-504F-4DCA-94E6-1364288A7A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684" b="6684"/>
          <a:stretch/>
        </p:blipFill>
        <p:spPr bwMode="auto">
          <a:xfrm>
            <a:off x="3684049" y="4184740"/>
            <a:ext cx="291600" cy="249765"/>
          </a:xfrm>
          <a:prstGeom prst="ellipse">
            <a:avLst/>
          </a:prstGeom>
          <a:noFill/>
          <a:extLst>
            <a:ext uri="{909E8E84-426E-40DD-AFC4-6F175D3DCCD1}">
              <a14:hiddenFill xmlns:a14="http://schemas.microsoft.com/office/drawing/2010/main">
                <a:solidFill>
                  <a:srgbClr val="FFFFFF"/>
                </a:solidFill>
              </a14:hiddenFill>
            </a:ext>
          </a:extLst>
        </p:spPr>
      </p:pic>
      <p:sp>
        <p:nvSpPr>
          <p:cNvPr id="47" name="Rechteck 46">
            <a:extLst>
              <a:ext uri="{FF2B5EF4-FFF2-40B4-BE49-F238E27FC236}">
                <a16:creationId xmlns:a16="http://schemas.microsoft.com/office/drawing/2014/main" id="{DA863140-1527-4631-990C-08A1CEA37BDD}"/>
              </a:ext>
            </a:extLst>
          </p:cNvPr>
          <p:cNvSpPr/>
          <p:nvPr/>
        </p:nvSpPr>
        <p:spPr>
          <a:xfrm>
            <a:off x="4083327" y="418745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dirty="0">
                <a:solidFill>
                  <a:schemeClr val="tx1"/>
                </a:solidFill>
                <a:latin typeface="Arial" panose="020B0604020202020204" pitchFamily="34" charset="0"/>
                <a:cs typeface="Arial" panose="020B0604020202020204" pitchFamily="34" charset="0"/>
              </a:rPr>
              <a:t>Peter Maier</a:t>
            </a:r>
          </a:p>
        </p:txBody>
      </p:sp>
      <p:sp>
        <p:nvSpPr>
          <p:cNvPr id="48" name="Rechteck 47">
            <a:extLst>
              <a:ext uri="{FF2B5EF4-FFF2-40B4-BE49-F238E27FC236}">
                <a16:creationId xmlns:a16="http://schemas.microsoft.com/office/drawing/2014/main" id="{263874A5-9836-47E9-9D3E-89E90A28587E}"/>
              </a:ext>
            </a:extLst>
          </p:cNvPr>
          <p:cNvSpPr/>
          <p:nvPr/>
        </p:nvSpPr>
        <p:spPr>
          <a:xfrm>
            <a:off x="5332899" y="378269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dirty="0">
                <a:solidFill>
                  <a:schemeClr val="tx1"/>
                </a:solidFill>
                <a:latin typeface="Arial" panose="020B0604020202020204" pitchFamily="34" charset="0"/>
                <a:cs typeface="Arial" panose="020B0604020202020204" pitchFamily="34" charset="0"/>
              </a:rPr>
              <a:t>Projektleitung</a:t>
            </a:r>
          </a:p>
        </p:txBody>
      </p:sp>
      <p:sp>
        <p:nvSpPr>
          <p:cNvPr id="49" name="Rechteck 48">
            <a:extLst>
              <a:ext uri="{FF2B5EF4-FFF2-40B4-BE49-F238E27FC236}">
                <a16:creationId xmlns:a16="http://schemas.microsoft.com/office/drawing/2014/main" id="{F2745084-E71F-4BDA-BCDD-EC3146F05C10}"/>
              </a:ext>
            </a:extLst>
          </p:cNvPr>
          <p:cNvSpPr/>
          <p:nvPr/>
        </p:nvSpPr>
        <p:spPr>
          <a:xfrm>
            <a:off x="5332899" y="4179346"/>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dirty="0">
                <a:solidFill>
                  <a:schemeClr val="tx1"/>
                </a:solidFill>
                <a:latin typeface="Arial" panose="020B0604020202020204" pitchFamily="34" charset="0"/>
                <a:cs typeface="Arial" panose="020B0604020202020204" pitchFamily="34" charset="0"/>
              </a:rPr>
              <a:t>Organisation</a:t>
            </a:r>
          </a:p>
        </p:txBody>
      </p:sp>
      <p:sp>
        <p:nvSpPr>
          <p:cNvPr id="50" name="Rechteck 49">
            <a:extLst>
              <a:ext uri="{FF2B5EF4-FFF2-40B4-BE49-F238E27FC236}">
                <a16:creationId xmlns:a16="http://schemas.microsoft.com/office/drawing/2014/main" id="{3E7F89F6-80D3-446E-A1D7-E2ABFF5B0C1E}"/>
              </a:ext>
            </a:extLst>
          </p:cNvPr>
          <p:cNvSpPr/>
          <p:nvPr/>
        </p:nvSpPr>
        <p:spPr>
          <a:xfrm>
            <a:off x="6300387" y="3806710"/>
            <a:ext cx="1053993"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Funktion bearbeiten</a:t>
            </a:r>
          </a:p>
        </p:txBody>
      </p:sp>
      <p:sp>
        <p:nvSpPr>
          <p:cNvPr id="51" name="Rechteck 50">
            <a:extLst>
              <a:ext uri="{FF2B5EF4-FFF2-40B4-BE49-F238E27FC236}">
                <a16:creationId xmlns:a16="http://schemas.microsoft.com/office/drawing/2014/main" id="{D95F9343-F5C6-4684-93D2-98633B8502B5}"/>
              </a:ext>
            </a:extLst>
          </p:cNvPr>
          <p:cNvSpPr/>
          <p:nvPr/>
        </p:nvSpPr>
        <p:spPr>
          <a:xfrm>
            <a:off x="6300387" y="4196609"/>
            <a:ext cx="1053993"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Funktion bearbeiten</a:t>
            </a:r>
          </a:p>
        </p:txBody>
      </p:sp>
      <p:sp>
        <p:nvSpPr>
          <p:cNvPr id="52" name="Rechteck 51">
            <a:extLst>
              <a:ext uri="{FF2B5EF4-FFF2-40B4-BE49-F238E27FC236}">
                <a16:creationId xmlns:a16="http://schemas.microsoft.com/office/drawing/2014/main" id="{2C1B94FC-50C8-4B59-8792-D5251AF4FF5F}"/>
              </a:ext>
            </a:extLst>
          </p:cNvPr>
          <p:cNvSpPr/>
          <p:nvPr/>
        </p:nvSpPr>
        <p:spPr>
          <a:xfrm>
            <a:off x="7442525" y="3806710"/>
            <a:ext cx="1237349"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Team-Mitglied entfernen</a:t>
            </a:r>
          </a:p>
        </p:txBody>
      </p:sp>
      <p:sp>
        <p:nvSpPr>
          <p:cNvPr id="53" name="Rechteck 52">
            <a:extLst>
              <a:ext uri="{FF2B5EF4-FFF2-40B4-BE49-F238E27FC236}">
                <a16:creationId xmlns:a16="http://schemas.microsoft.com/office/drawing/2014/main" id="{6C4042C3-BBD7-48C1-86D1-908AFE9A97A5}"/>
              </a:ext>
            </a:extLst>
          </p:cNvPr>
          <p:cNvSpPr/>
          <p:nvPr/>
        </p:nvSpPr>
        <p:spPr>
          <a:xfrm>
            <a:off x="7442525" y="4196608"/>
            <a:ext cx="1237349"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Team-Mitglied entfernen</a:t>
            </a:r>
          </a:p>
        </p:txBody>
      </p:sp>
      <p:sp>
        <p:nvSpPr>
          <p:cNvPr id="54" name="Textfeld 53">
            <a:extLst>
              <a:ext uri="{FF2B5EF4-FFF2-40B4-BE49-F238E27FC236}">
                <a16:creationId xmlns:a16="http://schemas.microsoft.com/office/drawing/2014/main" id="{9772E715-91BA-478C-BCD1-FDD3D0E8E0EB}"/>
              </a:ext>
            </a:extLst>
          </p:cNvPr>
          <p:cNvSpPr txBox="1"/>
          <p:nvPr/>
        </p:nvSpPr>
        <p:spPr>
          <a:xfrm>
            <a:off x="3502525" y="4636039"/>
            <a:ext cx="2502034"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Team-Mitglieder aus folgenden Bereichen gesucht:</a:t>
            </a:r>
          </a:p>
        </p:txBody>
      </p:sp>
      <p:pic>
        <p:nvPicPr>
          <p:cNvPr id="5" name="Grafik 4" descr="Cursor mit einfarbiger Füllung">
            <a:extLst>
              <a:ext uri="{FF2B5EF4-FFF2-40B4-BE49-F238E27FC236}">
                <a16:creationId xmlns:a16="http://schemas.microsoft.com/office/drawing/2014/main" id="{A3DE7961-1BB0-4A96-A188-E8049CD1AA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5247" y="2616548"/>
            <a:ext cx="431345" cy="431345"/>
          </a:xfrm>
          <a:prstGeom prst="rect">
            <a:avLst/>
          </a:prstGeom>
        </p:spPr>
      </p:pic>
      <p:sp>
        <p:nvSpPr>
          <p:cNvPr id="56" name="Rechteck 55">
            <a:extLst>
              <a:ext uri="{FF2B5EF4-FFF2-40B4-BE49-F238E27FC236}">
                <a16:creationId xmlns:a16="http://schemas.microsoft.com/office/drawing/2014/main" id="{81E7EA8B-CCB8-41BB-AFEA-420E45ADFE29}"/>
              </a:ext>
            </a:extLst>
          </p:cNvPr>
          <p:cNvSpPr/>
          <p:nvPr/>
        </p:nvSpPr>
        <p:spPr>
          <a:xfrm>
            <a:off x="4157250" y="4969781"/>
            <a:ext cx="1524986"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 b="1" i="1" dirty="0">
                <a:solidFill>
                  <a:schemeClr val="tx1"/>
                </a:solidFill>
                <a:latin typeface="Arial" panose="020B0604020202020204" pitchFamily="34" charset="0"/>
                <a:cs typeface="Arial" panose="020B0604020202020204" pitchFamily="34" charset="0"/>
              </a:rPr>
              <a:t>Betriebswirtschaft &amp; Management</a:t>
            </a:r>
          </a:p>
        </p:txBody>
      </p:sp>
      <p:sp>
        <p:nvSpPr>
          <p:cNvPr id="57" name="Textfeld 56">
            <a:extLst>
              <a:ext uri="{FF2B5EF4-FFF2-40B4-BE49-F238E27FC236}">
                <a16:creationId xmlns:a16="http://schemas.microsoft.com/office/drawing/2014/main" id="{8FC4A492-4673-435A-841F-986CB28DDDFE}"/>
              </a:ext>
            </a:extLst>
          </p:cNvPr>
          <p:cNvSpPr txBox="1"/>
          <p:nvPr/>
        </p:nvSpPr>
        <p:spPr>
          <a:xfrm>
            <a:off x="3502525" y="4960791"/>
            <a:ext cx="576972"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Bereich:</a:t>
            </a:r>
          </a:p>
        </p:txBody>
      </p:sp>
      <p:sp>
        <p:nvSpPr>
          <p:cNvPr id="58" name="Rechteck 57">
            <a:extLst>
              <a:ext uri="{FF2B5EF4-FFF2-40B4-BE49-F238E27FC236}">
                <a16:creationId xmlns:a16="http://schemas.microsoft.com/office/drawing/2014/main" id="{0EA5CDA3-DB39-4AC3-933B-3D57BD28B5BC}"/>
              </a:ext>
            </a:extLst>
          </p:cNvPr>
          <p:cNvSpPr/>
          <p:nvPr/>
        </p:nvSpPr>
        <p:spPr>
          <a:xfrm>
            <a:off x="4367731" y="5173940"/>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Betriebswirtschaft &amp; Management</a:t>
            </a:r>
          </a:p>
        </p:txBody>
      </p:sp>
      <p:sp>
        <p:nvSpPr>
          <p:cNvPr id="59" name="Rechteck 58">
            <a:extLst>
              <a:ext uri="{FF2B5EF4-FFF2-40B4-BE49-F238E27FC236}">
                <a16:creationId xmlns:a16="http://schemas.microsoft.com/office/drawing/2014/main" id="{0C19F440-F5DF-4B29-A0A9-FF2E0934FF7D}"/>
              </a:ext>
            </a:extLst>
          </p:cNvPr>
          <p:cNvSpPr/>
          <p:nvPr/>
        </p:nvSpPr>
        <p:spPr>
          <a:xfrm>
            <a:off x="4367731" y="5295300"/>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Karriere &amp; Beschäftigung</a:t>
            </a:r>
          </a:p>
        </p:txBody>
      </p:sp>
      <p:sp>
        <p:nvSpPr>
          <p:cNvPr id="60" name="Rechteck 59">
            <a:extLst>
              <a:ext uri="{FF2B5EF4-FFF2-40B4-BE49-F238E27FC236}">
                <a16:creationId xmlns:a16="http://schemas.microsoft.com/office/drawing/2014/main" id="{2EC0C0D1-90DC-4B72-9D6C-9B954F4BA4E0}"/>
              </a:ext>
            </a:extLst>
          </p:cNvPr>
          <p:cNvSpPr/>
          <p:nvPr/>
        </p:nvSpPr>
        <p:spPr>
          <a:xfrm>
            <a:off x="4367731" y="5423862"/>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Finanzen &amp; Wirtschaft</a:t>
            </a:r>
          </a:p>
        </p:txBody>
      </p:sp>
      <p:sp>
        <p:nvSpPr>
          <p:cNvPr id="61" name="Rechteck 60">
            <a:extLst>
              <a:ext uri="{FF2B5EF4-FFF2-40B4-BE49-F238E27FC236}">
                <a16:creationId xmlns:a16="http://schemas.microsoft.com/office/drawing/2014/main" id="{C97ED73B-8E8B-4B51-8534-C90CACEE44D2}"/>
              </a:ext>
            </a:extLst>
          </p:cNvPr>
          <p:cNvSpPr/>
          <p:nvPr/>
        </p:nvSpPr>
        <p:spPr>
          <a:xfrm>
            <a:off x="4367731" y="5549187"/>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Marketing &amp; Design</a:t>
            </a:r>
          </a:p>
        </p:txBody>
      </p:sp>
      <p:sp>
        <p:nvSpPr>
          <p:cNvPr id="67" name="Rechteck 66">
            <a:extLst>
              <a:ext uri="{FF2B5EF4-FFF2-40B4-BE49-F238E27FC236}">
                <a16:creationId xmlns:a16="http://schemas.microsoft.com/office/drawing/2014/main" id="{BF960239-95F3-4C6B-A9F0-AB375D309250}"/>
              </a:ext>
            </a:extLst>
          </p:cNvPr>
          <p:cNvSpPr/>
          <p:nvPr/>
        </p:nvSpPr>
        <p:spPr>
          <a:xfrm>
            <a:off x="4367731" y="5682271"/>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Wissenschaft &amp; Umwelt</a:t>
            </a:r>
          </a:p>
        </p:txBody>
      </p:sp>
      <p:sp>
        <p:nvSpPr>
          <p:cNvPr id="68" name="Rechteck 67">
            <a:extLst>
              <a:ext uri="{FF2B5EF4-FFF2-40B4-BE49-F238E27FC236}">
                <a16:creationId xmlns:a16="http://schemas.microsoft.com/office/drawing/2014/main" id="{B7473888-A1E4-432A-B0DB-06FD2B002F00}"/>
              </a:ext>
            </a:extLst>
          </p:cNvPr>
          <p:cNvSpPr/>
          <p:nvPr/>
        </p:nvSpPr>
        <p:spPr>
          <a:xfrm>
            <a:off x="4367731" y="5810104"/>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Gesellschaft &amp; Kultur</a:t>
            </a:r>
          </a:p>
        </p:txBody>
      </p:sp>
      <p:sp>
        <p:nvSpPr>
          <p:cNvPr id="8" name="Gleichschenkliges Dreieck 7">
            <a:extLst>
              <a:ext uri="{FF2B5EF4-FFF2-40B4-BE49-F238E27FC236}">
                <a16:creationId xmlns:a16="http://schemas.microsoft.com/office/drawing/2014/main" id="{72927897-479F-44B7-986C-40F9E888A605}"/>
              </a:ext>
            </a:extLst>
          </p:cNvPr>
          <p:cNvSpPr/>
          <p:nvPr/>
        </p:nvSpPr>
        <p:spPr>
          <a:xfrm rot="10800000">
            <a:off x="5523323" y="5015047"/>
            <a:ext cx="136637" cy="12776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194F48FF-822A-4993-A106-188CBA3A3E5A}"/>
              </a:ext>
            </a:extLst>
          </p:cNvPr>
          <p:cNvSpPr/>
          <p:nvPr/>
        </p:nvSpPr>
        <p:spPr>
          <a:xfrm>
            <a:off x="6827384" y="4980811"/>
            <a:ext cx="1524986"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00" b="1" i="1" dirty="0">
                <a:solidFill>
                  <a:schemeClr val="tx1"/>
                </a:solidFill>
                <a:latin typeface="Arial" panose="020B0604020202020204" pitchFamily="34" charset="0"/>
                <a:cs typeface="Arial" panose="020B0604020202020204" pitchFamily="34" charset="0"/>
              </a:rPr>
              <a:t>Projektmanagement</a:t>
            </a:r>
          </a:p>
        </p:txBody>
      </p:sp>
      <p:sp>
        <p:nvSpPr>
          <p:cNvPr id="70" name="Textfeld 69">
            <a:extLst>
              <a:ext uri="{FF2B5EF4-FFF2-40B4-BE49-F238E27FC236}">
                <a16:creationId xmlns:a16="http://schemas.microsoft.com/office/drawing/2014/main" id="{C3C5BAC7-0DCA-42E1-873A-BD8A04F05C24}"/>
              </a:ext>
            </a:extLst>
          </p:cNvPr>
          <p:cNvSpPr txBox="1"/>
          <p:nvPr/>
        </p:nvSpPr>
        <p:spPr>
          <a:xfrm>
            <a:off x="6094401" y="4971821"/>
            <a:ext cx="65523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Tätigkeit:</a:t>
            </a:r>
          </a:p>
        </p:txBody>
      </p:sp>
      <p:sp>
        <p:nvSpPr>
          <p:cNvPr id="73" name="Rechteck 72">
            <a:extLst>
              <a:ext uri="{FF2B5EF4-FFF2-40B4-BE49-F238E27FC236}">
                <a16:creationId xmlns:a16="http://schemas.microsoft.com/office/drawing/2014/main" id="{7ECA1F2C-C076-4A11-A3DF-93275462EE90}"/>
              </a:ext>
            </a:extLst>
          </p:cNvPr>
          <p:cNvSpPr/>
          <p:nvPr/>
        </p:nvSpPr>
        <p:spPr>
          <a:xfrm>
            <a:off x="7045485" y="5181439"/>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Projektmanagement</a:t>
            </a:r>
          </a:p>
        </p:txBody>
      </p:sp>
      <p:sp>
        <p:nvSpPr>
          <p:cNvPr id="74" name="Rechteck 73">
            <a:extLst>
              <a:ext uri="{FF2B5EF4-FFF2-40B4-BE49-F238E27FC236}">
                <a16:creationId xmlns:a16="http://schemas.microsoft.com/office/drawing/2014/main" id="{4318EFBC-CC4C-42EB-AEA1-BF586D2105F5}"/>
              </a:ext>
            </a:extLst>
          </p:cNvPr>
          <p:cNvSpPr/>
          <p:nvPr/>
        </p:nvSpPr>
        <p:spPr>
          <a:xfrm>
            <a:off x="7045485" y="5306330"/>
            <a:ext cx="1309711" cy="12776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500" i="1" dirty="0">
                <a:solidFill>
                  <a:schemeClr val="tx1"/>
                </a:solidFill>
                <a:latin typeface="Arial" panose="020B0604020202020204" pitchFamily="34" charset="0"/>
                <a:cs typeface="Arial" panose="020B0604020202020204" pitchFamily="34" charset="0"/>
              </a:rPr>
              <a:t>Leadership &amp; Change Management</a:t>
            </a:r>
          </a:p>
        </p:txBody>
      </p:sp>
      <p:sp>
        <p:nvSpPr>
          <p:cNvPr id="79" name="Gleichschenkliges Dreieck 78">
            <a:extLst>
              <a:ext uri="{FF2B5EF4-FFF2-40B4-BE49-F238E27FC236}">
                <a16:creationId xmlns:a16="http://schemas.microsoft.com/office/drawing/2014/main" id="{53EF3282-53E9-426F-9970-4B45D6413194}"/>
              </a:ext>
            </a:extLst>
          </p:cNvPr>
          <p:cNvSpPr/>
          <p:nvPr/>
        </p:nvSpPr>
        <p:spPr>
          <a:xfrm rot="10800000">
            <a:off x="8193457" y="5026077"/>
            <a:ext cx="136637" cy="12776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0BA8BA1B-DCF9-4E37-95EF-A4E3340C3AA7}"/>
              </a:ext>
            </a:extLst>
          </p:cNvPr>
          <p:cNvSpPr/>
          <p:nvPr/>
        </p:nvSpPr>
        <p:spPr>
          <a:xfrm>
            <a:off x="7154888" y="5961132"/>
            <a:ext cx="1524986"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Auswahl speichern</a:t>
            </a:r>
          </a:p>
        </p:txBody>
      </p:sp>
      <p:sp>
        <p:nvSpPr>
          <p:cNvPr id="3" name="Ellipse 2">
            <a:extLst>
              <a:ext uri="{FF2B5EF4-FFF2-40B4-BE49-F238E27FC236}">
                <a16:creationId xmlns:a16="http://schemas.microsoft.com/office/drawing/2014/main" id="{E8374D04-F6CE-4B2A-8B96-4B5088A36146}"/>
              </a:ext>
            </a:extLst>
          </p:cNvPr>
          <p:cNvSpPr/>
          <p:nvPr/>
        </p:nvSpPr>
        <p:spPr>
          <a:xfrm>
            <a:off x="6119675" y="5805654"/>
            <a:ext cx="103444" cy="1034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Textfeld 64">
            <a:extLst>
              <a:ext uri="{FF2B5EF4-FFF2-40B4-BE49-F238E27FC236}">
                <a16:creationId xmlns:a16="http://schemas.microsoft.com/office/drawing/2014/main" id="{0969666F-D08D-4B78-918B-C2212B150D30}"/>
              </a:ext>
            </a:extLst>
          </p:cNvPr>
          <p:cNvSpPr txBox="1"/>
          <p:nvPr/>
        </p:nvSpPr>
        <p:spPr>
          <a:xfrm>
            <a:off x="6231747" y="5747826"/>
            <a:ext cx="655230"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virtuell</a:t>
            </a:r>
          </a:p>
        </p:txBody>
      </p:sp>
      <p:sp>
        <p:nvSpPr>
          <p:cNvPr id="75" name="Ellipse 74">
            <a:extLst>
              <a:ext uri="{FF2B5EF4-FFF2-40B4-BE49-F238E27FC236}">
                <a16:creationId xmlns:a16="http://schemas.microsoft.com/office/drawing/2014/main" id="{C97D02BA-529F-49B6-928D-E155AB982FC4}"/>
              </a:ext>
            </a:extLst>
          </p:cNvPr>
          <p:cNvSpPr/>
          <p:nvPr/>
        </p:nvSpPr>
        <p:spPr>
          <a:xfrm>
            <a:off x="6119675" y="5581951"/>
            <a:ext cx="103444" cy="1034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Textfeld 75">
            <a:extLst>
              <a:ext uri="{FF2B5EF4-FFF2-40B4-BE49-F238E27FC236}">
                <a16:creationId xmlns:a16="http://schemas.microsoft.com/office/drawing/2014/main" id="{2136D0A5-8788-4186-8D99-B9E584E7F259}"/>
              </a:ext>
            </a:extLst>
          </p:cNvPr>
          <p:cNvSpPr txBox="1"/>
          <p:nvPr/>
        </p:nvSpPr>
        <p:spPr>
          <a:xfrm>
            <a:off x="6231747" y="5524123"/>
            <a:ext cx="543156" cy="215444"/>
          </a:xfrm>
          <a:prstGeom prst="rect">
            <a:avLst/>
          </a:prstGeom>
          <a:noFill/>
        </p:spPr>
        <p:txBody>
          <a:bodyPr wrap="square" rtlCol="0">
            <a:spAutoFit/>
          </a:bodyPr>
          <a:lstStyle/>
          <a:p>
            <a:r>
              <a:rPr lang="de-DE" sz="800" dirty="0">
                <a:latin typeface="Arial" panose="020B0604020202020204" pitchFamily="34" charset="0"/>
                <a:cs typeface="Arial" panose="020B0604020202020204" pitchFamily="34" charset="0"/>
              </a:rPr>
              <a:t>Vor Ort</a:t>
            </a:r>
          </a:p>
        </p:txBody>
      </p:sp>
      <p:sp>
        <p:nvSpPr>
          <p:cNvPr id="77" name="Rechteck 76">
            <a:extLst>
              <a:ext uri="{FF2B5EF4-FFF2-40B4-BE49-F238E27FC236}">
                <a16:creationId xmlns:a16="http://schemas.microsoft.com/office/drawing/2014/main" id="{39B1B009-24DF-4267-B5F7-826DDFED985B}"/>
              </a:ext>
            </a:extLst>
          </p:cNvPr>
          <p:cNvSpPr/>
          <p:nvPr/>
        </p:nvSpPr>
        <p:spPr>
          <a:xfrm>
            <a:off x="6783531" y="5539511"/>
            <a:ext cx="820994" cy="18466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i="1" dirty="0">
                <a:solidFill>
                  <a:schemeClr val="tx1"/>
                </a:solidFill>
                <a:latin typeface="Arial" panose="020B0604020202020204" pitchFamily="34" charset="0"/>
                <a:cs typeface="Arial" panose="020B0604020202020204" pitchFamily="34" charset="0"/>
              </a:rPr>
              <a:t>Ort</a:t>
            </a:r>
          </a:p>
        </p:txBody>
      </p:sp>
      <p:sp>
        <p:nvSpPr>
          <p:cNvPr id="78" name="Rechteck 77">
            <a:extLst>
              <a:ext uri="{FF2B5EF4-FFF2-40B4-BE49-F238E27FC236}">
                <a16:creationId xmlns:a16="http://schemas.microsoft.com/office/drawing/2014/main" id="{5B2F1D0C-D8FC-404E-9B7A-DBEBECDD457E}"/>
              </a:ext>
            </a:extLst>
          </p:cNvPr>
          <p:cNvSpPr/>
          <p:nvPr/>
        </p:nvSpPr>
        <p:spPr>
          <a:xfrm>
            <a:off x="7726680" y="5541037"/>
            <a:ext cx="830139" cy="18466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i="1" dirty="0">
                <a:solidFill>
                  <a:schemeClr val="tx1"/>
                </a:solidFill>
                <a:latin typeface="Arial" panose="020B0604020202020204" pitchFamily="34" charset="0"/>
                <a:cs typeface="Arial" panose="020B0604020202020204" pitchFamily="34" charset="0"/>
              </a:rPr>
              <a:t>Umkreis in km</a:t>
            </a:r>
          </a:p>
        </p:txBody>
      </p:sp>
    </p:spTree>
    <p:extLst>
      <p:ext uri="{BB962C8B-B14F-4D97-AF65-F5344CB8AC3E}">
        <p14:creationId xmlns:p14="http://schemas.microsoft.com/office/powerpoint/2010/main" val="185982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215EBD1-94AA-4F3A-9241-709D76275202}"/>
              </a:ext>
            </a:extLst>
          </p:cNvPr>
          <p:cNvSpPr/>
          <p:nvPr/>
        </p:nvSpPr>
        <p:spPr>
          <a:xfrm>
            <a:off x="1577266" y="1053251"/>
            <a:ext cx="9037468" cy="520723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itel 14">
            <a:extLst>
              <a:ext uri="{FF2B5EF4-FFF2-40B4-BE49-F238E27FC236}">
                <a16:creationId xmlns:a16="http://schemas.microsoft.com/office/drawing/2014/main" id="{286C8018-AB32-47B0-8ED0-DE178991E5FB}"/>
              </a:ext>
            </a:extLst>
          </p:cNvPr>
          <p:cNvSpPr>
            <a:spLocks noGrp="1"/>
          </p:cNvSpPr>
          <p:nvPr>
            <p:ph type="title"/>
          </p:nvPr>
        </p:nvSpPr>
        <p:spPr/>
        <p:txBody>
          <a:bodyPr/>
          <a:lstStyle/>
          <a:p>
            <a:r>
              <a:rPr lang="de-DE" dirty="0"/>
              <a:t>Projekt-Eingabemaske: Textmodule</a:t>
            </a:r>
          </a:p>
        </p:txBody>
      </p:sp>
      <p:sp>
        <p:nvSpPr>
          <p:cNvPr id="2" name="Foliennummernplatzhalter 1">
            <a:extLst>
              <a:ext uri="{FF2B5EF4-FFF2-40B4-BE49-F238E27FC236}">
                <a16:creationId xmlns:a16="http://schemas.microsoft.com/office/drawing/2014/main" id="{6429A43A-6CA7-45C8-BC6E-993F5C799BE1}"/>
              </a:ext>
            </a:extLst>
          </p:cNvPr>
          <p:cNvSpPr>
            <a:spLocks noGrp="1"/>
          </p:cNvSpPr>
          <p:nvPr>
            <p:ph type="sldNum" sz="quarter" idx="12"/>
          </p:nvPr>
        </p:nvSpPr>
        <p:spPr/>
        <p:txBody>
          <a:bodyPr/>
          <a:lstStyle/>
          <a:p>
            <a:fld id="{AB74C714-693D-4BC6-BA98-0C3A39EC39AB}" type="slidenum">
              <a:rPr lang="de-DE" smtClean="0"/>
              <a:t>28</a:t>
            </a:fld>
            <a:endParaRPr lang="de-DE"/>
          </a:p>
        </p:txBody>
      </p:sp>
      <p:cxnSp>
        <p:nvCxnSpPr>
          <p:cNvPr id="18" name="Gerader Verbinder 17">
            <a:extLst>
              <a:ext uri="{FF2B5EF4-FFF2-40B4-BE49-F238E27FC236}">
                <a16:creationId xmlns:a16="http://schemas.microsoft.com/office/drawing/2014/main" id="{4BA217E5-EFA5-45DC-A47A-DAFF2D75832F}"/>
              </a:ext>
            </a:extLst>
          </p:cNvPr>
          <p:cNvCxnSpPr/>
          <p:nvPr/>
        </p:nvCxnSpPr>
        <p:spPr>
          <a:xfrm>
            <a:off x="3302491"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EAA84BEC-078B-442B-9248-94B12299E0CA}"/>
              </a:ext>
            </a:extLst>
          </p:cNvPr>
          <p:cNvPicPr>
            <a:picLocks noChangeAspect="1"/>
          </p:cNvPicPr>
          <p:nvPr/>
        </p:nvPicPr>
        <p:blipFill>
          <a:blip r:embed="rId2"/>
          <a:stretch>
            <a:fillRect/>
          </a:stretch>
        </p:blipFill>
        <p:spPr>
          <a:xfrm>
            <a:off x="1763798" y="1190953"/>
            <a:ext cx="786727" cy="283819"/>
          </a:xfrm>
          <a:prstGeom prst="rect">
            <a:avLst/>
          </a:prstGeom>
        </p:spPr>
      </p:pic>
      <p:cxnSp>
        <p:nvCxnSpPr>
          <p:cNvPr id="20" name="Gerader Verbinder 19">
            <a:extLst>
              <a:ext uri="{FF2B5EF4-FFF2-40B4-BE49-F238E27FC236}">
                <a16:creationId xmlns:a16="http://schemas.microsoft.com/office/drawing/2014/main" id="{7525B09B-39AA-43A5-8B88-30FFB5168EC5}"/>
              </a:ext>
            </a:extLst>
          </p:cNvPr>
          <p:cNvCxnSpPr/>
          <p:nvPr/>
        </p:nvCxnSpPr>
        <p:spPr>
          <a:xfrm>
            <a:off x="8976818" y="1713390"/>
            <a:ext cx="0" cy="41636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95FB743-70EF-4C1F-9E48-F657E2EB2A6A}"/>
              </a:ext>
            </a:extLst>
          </p:cNvPr>
          <p:cNvSpPr txBox="1"/>
          <p:nvPr/>
        </p:nvSpPr>
        <p:spPr>
          <a:xfrm>
            <a:off x="2550525" y="1190953"/>
            <a:ext cx="1364528" cy="276999"/>
          </a:xfrm>
          <a:prstGeom prst="rect">
            <a:avLst/>
          </a:prstGeom>
          <a:noFill/>
        </p:spPr>
        <p:txBody>
          <a:bodyPr wrap="square" rtlCol="0">
            <a:spAutoFit/>
          </a:bodyPr>
          <a:lstStyle/>
          <a:p>
            <a:r>
              <a:rPr lang="de-DE" sz="1200">
                <a:latin typeface="Arial" panose="020B0604020202020204" pitchFamily="34" charset="0"/>
                <a:cs typeface="Arial" panose="020B0604020202020204" pitchFamily="34" charset="0"/>
              </a:rPr>
              <a:t>Innovation Hub</a:t>
            </a:r>
          </a:p>
        </p:txBody>
      </p:sp>
      <p:sp>
        <p:nvSpPr>
          <p:cNvPr id="23" name="Rechteck: abgerundete Ecken 22">
            <a:extLst>
              <a:ext uri="{FF2B5EF4-FFF2-40B4-BE49-F238E27FC236}">
                <a16:creationId xmlns:a16="http://schemas.microsoft.com/office/drawing/2014/main" id="{204159A1-E99E-4084-9D47-071C27D3CAC7}"/>
              </a:ext>
            </a:extLst>
          </p:cNvPr>
          <p:cNvSpPr/>
          <p:nvPr/>
        </p:nvSpPr>
        <p:spPr>
          <a:xfrm>
            <a:off x="1763798" y="2148530"/>
            <a:ext cx="1364526" cy="2769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Allgemein*</a:t>
            </a:r>
          </a:p>
        </p:txBody>
      </p:sp>
      <p:sp>
        <p:nvSpPr>
          <p:cNvPr id="24" name="Rechteck 23">
            <a:extLst>
              <a:ext uri="{FF2B5EF4-FFF2-40B4-BE49-F238E27FC236}">
                <a16:creationId xmlns:a16="http://schemas.microsoft.com/office/drawing/2014/main" id="{195741E3-F93A-4B71-B472-94F1D20CDCAA}"/>
              </a:ext>
            </a:extLst>
          </p:cNvPr>
          <p:cNvSpPr/>
          <p:nvPr/>
        </p:nvSpPr>
        <p:spPr>
          <a:xfrm>
            <a:off x="1764274" y="284830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a:solidFill>
                  <a:schemeClr val="tx1"/>
                </a:solidFill>
                <a:latin typeface="Arial" panose="020B0604020202020204" pitchFamily="34" charset="0"/>
                <a:cs typeface="Arial" panose="020B0604020202020204" pitchFamily="34" charset="0"/>
              </a:rPr>
              <a:t>Kontakt*</a:t>
            </a:r>
            <a:endParaRPr lang="de-DE" sz="1050" dirty="0">
              <a:solidFill>
                <a:schemeClr val="tx1"/>
              </a:solidFill>
              <a:latin typeface="Arial" panose="020B0604020202020204" pitchFamily="34" charset="0"/>
              <a:cs typeface="Arial" panose="020B0604020202020204" pitchFamily="34" charset="0"/>
            </a:endParaRPr>
          </a:p>
        </p:txBody>
      </p:sp>
      <p:sp>
        <p:nvSpPr>
          <p:cNvPr id="25" name="Rechteck 24">
            <a:extLst>
              <a:ext uri="{FF2B5EF4-FFF2-40B4-BE49-F238E27FC236}">
                <a16:creationId xmlns:a16="http://schemas.microsoft.com/office/drawing/2014/main" id="{1E4CA384-29CC-41F7-AF97-8755ACF7563A}"/>
              </a:ext>
            </a:extLst>
          </p:cNvPr>
          <p:cNvSpPr/>
          <p:nvPr/>
        </p:nvSpPr>
        <p:spPr>
          <a:xfrm>
            <a:off x="1763797" y="3198194"/>
            <a:ext cx="1538691" cy="2769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Ausgangslage</a:t>
            </a:r>
          </a:p>
        </p:txBody>
      </p:sp>
      <p:sp>
        <p:nvSpPr>
          <p:cNvPr id="26" name="Rechteck 25">
            <a:extLst>
              <a:ext uri="{FF2B5EF4-FFF2-40B4-BE49-F238E27FC236}">
                <a16:creationId xmlns:a16="http://schemas.microsoft.com/office/drawing/2014/main" id="{330470F8-68F4-4155-B401-BEC89A8ABE43}"/>
              </a:ext>
            </a:extLst>
          </p:cNvPr>
          <p:cNvSpPr/>
          <p:nvPr/>
        </p:nvSpPr>
        <p:spPr>
          <a:xfrm>
            <a:off x="1757616" y="3548082"/>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i="1" dirty="0">
                <a:solidFill>
                  <a:schemeClr val="tx1"/>
                </a:solidFill>
                <a:latin typeface="Arial" panose="020B0604020202020204" pitchFamily="34" charset="0"/>
                <a:cs typeface="Arial" panose="020B0604020202020204" pitchFamily="34" charset="0"/>
              </a:rPr>
              <a:t>Ziele</a:t>
            </a:r>
          </a:p>
        </p:txBody>
      </p:sp>
      <p:sp>
        <p:nvSpPr>
          <p:cNvPr id="27" name="Rechteck 26">
            <a:extLst>
              <a:ext uri="{FF2B5EF4-FFF2-40B4-BE49-F238E27FC236}">
                <a16:creationId xmlns:a16="http://schemas.microsoft.com/office/drawing/2014/main" id="{49B08A0F-2D3E-4755-95A9-EF6B4931A848}"/>
              </a:ext>
            </a:extLst>
          </p:cNvPr>
          <p:cNvSpPr/>
          <p:nvPr/>
        </p:nvSpPr>
        <p:spPr>
          <a:xfrm>
            <a:off x="1757616" y="3897970"/>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i="1" dirty="0">
                <a:solidFill>
                  <a:schemeClr val="tx1"/>
                </a:solidFill>
                <a:latin typeface="Arial" panose="020B0604020202020204" pitchFamily="34" charset="0"/>
                <a:cs typeface="Arial" panose="020B0604020202020204" pitchFamily="34" charset="0"/>
              </a:rPr>
              <a:t>Methode</a:t>
            </a:r>
          </a:p>
        </p:txBody>
      </p:sp>
      <p:sp>
        <p:nvSpPr>
          <p:cNvPr id="28" name="Rechteck 27">
            <a:extLst>
              <a:ext uri="{FF2B5EF4-FFF2-40B4-BE49-F238E27FC236}">
                <a16:creationId xmlns:a16="http://schemas.microsoft.com/office/drawing/2014/main" id="{156216D1-1B2D-44E0-8FCA-69CACF09640A}"/>
              </a:ext>
            </a:extLst>
          </p:cNvPr>
          <p:cNvSpPr/>
          <p:nvPr/>
        </p:nvSpPr>
        <p:spPr>
          <a:xfrm>
            <a:off x="1757616" y="424785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i="1" dirty="0">
                <a:solidFill>
                  <a:schemeClr val="tx1"/>
                </a:solidFill>
                <a:latin typeface="Arial" panose="020B0604020202020204" pitchFamily="34" charset="0"/>
                <a:cs typeface="Arial" panose="020B0604020202020204" pitchFamily="34" charset="0"/>
              </a:rPr>
              <a:t>Finanzierung</a:t>
            </a:r>
          </a:p>
        </p:txBody>
      </p:sp>
      <p:sp>
        <p:nvSpPr>
          <p:cNvPr id="29" name="Rechteck 28">
            <a:extLst>
              <a:ext uri="{FF2B5EF4-FFF2-40B4-BE49-F238E27FC236}">
                <a16:creationId xmlns:a16="http://schemas.microsoft.com/office/drawing/2014/main" id="{F8D02EF0-CFE4-420A-B0B4-7A5713668D6A}"/>
              </a:ext>
            </a:extLst>
          </p:cNvPr>
          <p:cNvSpPr/>
          <p:nvPr/>
        </p:nvSpPr>
        <p:spPr>
          <a:xfrm>
            <a:off x="1757616" y="4597746"/>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i="1" dirty="0">
                <a:solidFill>
                  <a:schemeClr val="tx1"/>
                </a:solidFill>
                <a:latin typeface="Arial" panose="020B0604020202020204" pitchFamily="34" charset="0"/>
                <a:cs typeface="Arial" panose="020B0604020202020204" pitchFamily="34" charset="0"/>
              </a:rPr>
              <a:t>Erkenntnisse</a:t>
            </a:r>
          </a:p>
        </p:txBody>
      </p:sp>
      <p:sp>
        <p:nvSpPr>
          <p:cNvPr id="30" name="Rechteck 29">
            <a:extLst>
              <a:ext uri="{FF2B5EF4-FFF2-40B4-BE49-F238E27FC236}">
                <a16:creationId xmlns:a16="http://schemas.microsoft.com/office/drawing/2014/main" id="{658330C8-3438-4674-98A0-63B0D3D9FB1E}"/>
              </a:ext>
            </a:extLst>
          </p:cNvPr>
          <p:cNvSpPr/>
          <p:nvPr/>
        </p:nvSpPr>
        <p:spPr>
          <a:xfrm>
            <a:off x="1757616" y="4947637"/>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i="1" dirty="0">
                <a:solidFill>
                  <a:schemeClr val="tx1"/>
                </a:solidFill>
                <a:latin typeface="Arial" panose="020B0604020202020204" pitchFamily="34" charset="0"/>
                <a:cs typeface="Arial" panose="020B0604020202020204" pitchFamily="34" charset="0"/>
              </a:rPr>
              <a:t>Herausforderungen</a:t>
            </a:r>
          </a:p>
        </p:txBody>
      </p:sp>
      <p:sp>
        <p:nvSpPr>
          <p:cNvPr id="37" name="Rechteck 36">
            <a:extLst>
              <a:ext uri="{FF2B5EF4-FFF2-40B4-BE49-F238E27FC236}">
                <a16:creationId xmlns:a16="http://schemas.microsoft.com/office/drawing/2014/main" id="{9C68F307-15F0-4389-82F0-62401AB23222}"/>
              </a:ext>
            </a:extLst>
          </p:cNvPr>
          <p:cNvSpPr/>
          <p:nvPr/>
        </p:nvSpPr>
        <p:spPr>
          <a:xfrm>
            <a:off x="3493180" y="1797609"/>
            <a:ext cx="2452853" cy="218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dirty="0">
                <a:solidFill>
                  <a:schemeClr val="tx1"/>
                </a:solidFill>
                <a:latin typeface="Arial" panose="020B0604020202020204" pitchFamily="34" charset="0"/>
                <a:cs typeface="Arial" panose="020B0604020202020204" pitchFamily="34" charset="0"/>
              </a:rPr>
              <a:t>Projekt bearbeiten</a:t>
            </a:r>
          </a:p>
        </p:txBody>
      </p:sp>
      <p:pic>
        <p:nvPicPr>
          <p:cNvPr id="81" name="Picture 4">
            <a:extLst>
              <a:ext uri="{FF2B5EF4-FFF2-40B4-BE49-F238E27FC236}">
                <a16:creationId xmlns:a16="http://schemas.microsoft.com/office/drawing/2014/main" id="{DA6660E3-733D-4A0D-9368-985E47B03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974" y="1732084"/>
            <a:ext cx="290916" cy="249179"/>
          </a:xfrm>
          <a:prstGeom prst="ellipse">
            <a:avLst/>
          </a:prstGeom>
          <a:noFill/>
          <a:extLst>
            <a:ext uri="{909E8E84-426E-40DD-AFC4-6F175D3DCCD1}">
              <a14:hiddenFill xmlns:a14="http://schemas.microsoft.com/office/drawing/2010/main">
                <a:solidFill>
                  <a:srgbClr val="FFFFFF"/>
                </a:solidFill>
              </a14:hiddenFill>
            </a:ext>
          </a:extLst>
        </p:spPr>
      </p:pic>
      <p:sp>
        <p:nvSpPr>
          <p:cNvPr id="82" name="Rechteck 81">
            <a:extLst>
              <a:ext uri="{FF2B5EF4-FFF2-40B4-BE49-F238E27FC236}">
                <a16:creationId xmlns:a16="http://schemas.microsoft.com/office/drawing/2014/main" id="{97B7BF0A-2C6D-40D0-A80D-C14E1D68500A}"/>
              </a:ext>
            </a:extLst>
          </p:cNvPr>
          <p:cNvSpPr/>
          <p:nvPr/>
        </p:nvSpPr>
        <p:spPr>
          <a:xfrm>
            <a:off x="9441982" y="1720269"/>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700" b="1">
                <a:solidFill>
                  <a:schemeClr val="tx1"/>
                </a:solidFill>
                <a:latin typeface="Arial" panose="020B0604020202020204" pitchFamily="34" charset="0"/>
                <a:cs typeface="Arial" panose="020B0604020202020204" pitchFamily="34" charset="0"/>
              </a:rPr>
              <a:t>Matthias </a:t>
            </a:r>
            <a:r>
              <a:rPr lang="de-DE" sz="700" b="1" err="1">
                <a:solidFill>
                  <a:schemeClr val="tx1"/>
                </a:solidFill>
                <a:latin typeface="Arial" panose="020B0604020202020204" pitchFamily="34" charset="0"/>
                <a:cs typeface="Arial" panose="020B0604020202020204" pitchFamily="34" charset="0"/>
              </a:rPr>
              <a:t>Vorderhuber</a:t>
            </a:r>
            <a:endParaRPr lang="de-DE" sz="700" b="1">
              <a:solidFill>
                <a:schemeClr val="tx1"/>
              </a:solidFill>
              <a:latin typeface="Arial" panose="020B0604020202020204" pitchFamily="34" charset="0"/>
              <a:cs typeface="Arial" panose="020B0604020202020204" pitchFamily="34" charset="0"/>
            </a:endParaRPr>
          </a:p>
        </p:txBody>
      </p:sp>
      <p:pic>
        <p:nvPicPr>
          <p:cNvPr id="2060" name="Picture 12" descr="Glocke, benachrichtigung, bild, symbol, icon., karikatur ...">
            <a:extLst>
              <a:ext uri="{FF2B5EF4-FFF2-40B4-BE49-F238E27FC236}">
                <a16:creationId xmlns:a16="http://schemas.microsoft.com/office/drawing/2014/main" id="{CA12DA23-E46D-4C27-9F40-20D9756143C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06"/>
          <a:stretch/>
        </p:blipFill>
        <p:spPr bwMode="auto">
          <a:xfrm>
            <a:off x="9070210" y="2312627"/>
            <a:ext cx="230984" cy="228225"/>
          </a:xfrm>
          <a:prstGeom prst="rect">
            <a:avLst/>
          </a:prstGeom>
          <a:noFill/>
          <a:extLst>
            <a:ext uri="{909E8E84-426E-40DD-AFC4-6F175D3DCCD1}">
              <a14:hiddenFill xmlns:a14="http://schemas.microsoft.com/office/drawing/2010/main">
                <a:solidFill>
                  <a:srgbClr val="FFFFFF"/>
                </a:solidFill>
              </a14:hiddenFill>
            </a:ext>
          </a:extLst>
        </p:spPr>
      </p:pic>
      <p:sp>
        <p:nvSpPr>
          <p:cNvPr id="86" name="Rechteck 85">
            <a:extLst>
              <a:ext uri="{FF2B5EF4-FFF2-40B4-BE49-F238E27FC236}">
                <a16:creationId xmlns:a16="http://schemas.microsoft.com/office/drawing/2014/main" id="{75A85D16-721B-4848-9A03-13DCAF40CE4E}"/>
              </a:ext>
            </a:extLst>
          </p:cNvPr>
          <p:cNvSpPr/>
          <p:nvPr/>
        </p:nvSpPr>
        <p:spPr>
          <a:xfrm>
            <a:off x="9273762" y="2282114"/>
            <a:ext cx="1149892" cy="249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de-DE" sz="600">
                <a:solidFill>
                  <a:schemeClr val="tx1"/>
                </a:solidFill>
                <a:latin typeface="Arial" panose="020B0604020202020204" pitchFamily="34" charset="0"/>
                <a:cs typeface="Arial" panose="020B0604020202020204" pitchFamily="34" charset="0"/>
              </a:rPr>
              <a:t>Meine Benachrichtigungen</a:t>
            </a:r>
          </a:p>
        </p:txBody>
      </p:sp>
      <p:sp>
        <p:nvSpPr>
          <p:cNvPr id="71" name="Rechteck: abgerundete Ecken 70">
            <a:extLst>
              <a:ext uri="{FF2B5EF4-FFF2-40B4-BE49-F238E27FC236}">
                <a16:creationId xmlns:a16="http://schemas.microsoft.com/office/drawing/2014/main" id="{5B8EA7A5-74F3-41A1-B9CD-800DB996CCFD}"/>
              </a:ext>
            </a:extLst>
          </p:cNvPr>
          <p:cNvSpPr/>
          <p:nvPr/>
        </p:nvSpPr>
        <p:spPr>
          <a:xfrm>
            <a:off x="9070210" y="2606730"/>
            <a:ext cx="1473748" cy="6662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Daniela Müller hat ein neues Update in </a:t>
            </a:r>
            <a:r>
              <a:rPr lang="de-DE" sz="700" b="1">
                <a:solidFill>
                  <a:schemeClr val="tx1"/>
                </a:solidFill>
                <a:latin typeface="Arial" panose="020B0604020202020204" pitchFamily="34" charset="0"/>
                <a:cs typeface="Arial" panose="020B0604020202020204" pitchFamily="34" charset="0"/>
              </a:rPr>
              <a:t>Software-einführung in einer Kindertagesstätte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2 Tagen</a:t>
            </a:r>
          </a:p>
        </p:txBody>
      </p:sp>
      <p:sp>
        <p:nvSpPr>
          <p:cNvPr id="72" name="Rechteck: abgerundete Ecken 71">
            <a:extLst>
              <a:ext uri="{FF2B5EF4-FFF2-40B4-BE49-F238E27FC236}">
                <a16:creationId xmlns:a16="http://schemas.microsoft.com/office/drawing/2014/main" id="{7AE9C83C-AD8D-4488-A89E-89BA89445F29}"/>
              </a:ext>
            </a:extLst>
          </p:cNvPr>
          <p:cNvSpPr/>
          <p:nvPr/>
        </p:nvSpPr>
        <p:spPr>
          <a:xfrm>
            <a:off x="9070210" y="3326482"/>
            <a:ext cx="1473748" cy="5494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700">
                <a:solidFill>
                  <a:schemeClr val="tx1"/>
                </a:solidFill>
                <a:latin typeface="Arial" panose="020B0604020202020204" pitchFamily="34" charset="0"/>
                <a:cs typeface="Arial" panose="020B0604020202020204" pitchFamily="34" charset="0"/>
              </a:rPr>
              <a:t>Peter Maier hat ein neues Projekt im Channel </a:t>
            </a:r>
            <a:r>
              <a:rPr lang="de-DE" sz="700" b="1">
                <a:solidFill>
                  <a:schemeClr val="tx1"/>
                </a:solidFill>
                <a:latin typeface="Arial" panose="020B0604020202020204" pitchFamily="34" charset="0"/>
                <a:cs typeface="Arial" panose="020B0604020202020204" pitchFamily="34" charset="0"/>
              </a:rPr>
              <a:t>#DataScience </a:t>
            </a:r>
            <a:r>
              <a:rPr lang="de-DE" sz="700">
                <a:solidFill>
                  <a:schemeClr val="tx1"/>
                </a:solidFill>
                <a:latin typeface="Arial" panose="020B0604020202020204" pitchFamily="34" charset="0"/>
                <a:cs typeface="Arial" panose="020B0604020202020204" pitchFamily="34" charset="0"/>
              </a:rPr>
              <a:t>gepostet.</a:t>
            </a:r>
          </a:p>
          <a:p>
            <a:r>
              <a:rPr lang="de-DE" sz="700" i="1">
                <a:solidFill>
                  <a:schemeClr val="tx1"/>
                </a:solidFill>
                <a:latin typeface="Arial" panose="020B0604020202020204" pitchFamily="34" charset="0"/>
                <a:cs typeface="Arial" panose="020B0604020202020204" pitchFamily="34" charset="0"/>
              </a:rPr>
              <a:t>Vor 5 Tagen</a:t>
            </a:r>
          </a:p>
        </p:txBody>
      </p:sp>
      <p:sp>
        <p:nvSpPr>
          <p:cNvPr id="34" name="Rechteck 33">
            <a:extLst>
              <a:ext uri="{FF2B5EF4-FFF2-40B4-BE49-F238E27FC236}">
                <a16:creationId xmlns:a16="http://schemas.microsoft.com/office/drawing/2014/main" id="{610459CD-318C-4B9D-97E2-C45E6DE52AC2}"/>
              </a:ext>
            </a:extLst>
          </p:cNvPr>
          <p:cNvSpPr/>
          <p:nvPr/>
        </p:nvSpPr>
        <p:spPr>
          <a:xfrm>
            <a:off x="3991279" y="1233149"/>
            <a:ext cx="3195188" cy="2000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900" i="1">
                <a:solidFill>
                  <a:schemeClr val="tx1"/>
                </a:solidFill>
                <a:latin typeface="Arial" panose="020B0604020202020204" pitchFamily="34" charset="0"/>
                <a:cs typeface="Arial" panose="020B0604020202020204" pitchFamily="34" charset="0"/>
              </a:rPr>
              <a:t>Suche</a:t>
            </a:r>
          </a:p>
        </p:txBody>
      </p:sp>
      <p:sp>
        <p:nvSpPr>
          <p:cNvPr id="35" name="Rechteck: abgerundete Ecken 34">
            <a:extLst>
              <a:ext uri="{FF2B5EF4-FFF2-40B4-BE49-F238E27FC236}">
                <a16:creationId xmlns:a16="http://schemas.microsoft.com/office/drawing/2014/main" id="{DE953B20-BBBA-46ED-8E8F-9355C9C3FEA3}"/>
              </a:ext>
            </a:extLst>
          </p:cNvPr>
          <p:cNvSpPr/>
          <p:nvPr/>
        </p:nvSpPr>
        <p:spPr>
          <a:xfrm>
            <a:off x="9504190" y="2003720"/>
            <a:ext cx="954259" cy="1148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500">
                <a:solidFill>
                  <a:schemeClr val="tx1"/>
                </a:solidFill>
                <a:latin typeface="Arial" panose="020B0604020202020204" pitchFamily="34" charset="0"/>
                <a:cs typeface="Arial" panose="020B0604020202020204" pitchFamily="34" charset="0"/>
              </a:rPr>
              <a:t>Mein Dashboard ansehen</a:t>
            </a:r>
          </a:p>
        </p:txBody>
      </p:sp>
      <p:sp>
        <p:nvSpPr>
          <p:cNvPr id="40" name="Textfeld 39">
            <a:extLst>
              <a:ext uri="{FF2B5EF4-FFF2-40B4-BE49-F238E27FC236}">
                <a16:creationId xmlns:a16="http://schemas.microsoft.com/office/drawing/2014/main" id="{0E87FFCF-19B5-4677-952A-3CD1A53745B5}"/>
              </a:ext>
            </a:extLst>
          </p:cNvPr>
          <p:cNvSpPr txBox="1"/>
          <p:nvPr/>
        </p:nvSpPr>
        <p:spPr>
          <a:xfrm>
            <a:off x="8168541" y="1923564"/>
            <a:ext cx="720969" cy="184666"/>
          </a:xfrm>
          <a:prstGeom prst="rect">
            <a:avLst/>
          </a:prstGeom>
          <a:noFill/>
        </p:spPr>
        <p:txBody>
          <a:bodyPr wrap="square" rtlCol="0">
            <a:spAutoFit/>
          </a:bodyPr>
          <a:lstStyle/>
          <a:p>
            <a:r>
              <a:rPr lang="de-DE" sz="600" i="1" dirty="0">
                <a:latin typeface="Arial" panose="020B0604020202020204" pitchFamily="34" charset="0"/>
                <a:cs typeface="Arial" panose="020B0604020202020204" pitchFamily="34" charset="0"/>
              </a:rPr>
              <a:t>*Pflichtfeld</a:t>
            </a:r>
          </a:p>
        </p:txBody>
      </p:sp>
      <p:sp>
        <p:nvSpPr>
          <p:cNvPr id="65" name="Rechteck: abgerundete Ecken 64">
            <a:extLst>
              <a:ext uri="{FF2B5EF4-FFF2-40B4-BE49-F238E27FC236}">
                <a16:creationId xmlns:a16="http://schemas.microsoft.com/office/drawing/2014/main" id="{6628E33B-1F58-4F9E-A864-5E4F15AB388B}"/>
              </a:ext>
            </a:extLst>
          </p:cNvPr>
          <p:cNvSpPr/>
          <p:nvPr/>
        </p:nvSpPr>
        <p:spPr>
          <a:xfrm>
            <a:off x="3795689" y="2271158"/>
            <a:ext cx="1004435" cy="218288"/>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de-DE" sz="600" b="1" dirty="0">
                <a:solidFill>
                  <a:schemeClr val="tx1"/>
                </a:solidFill>
                <a:latin typeface="Arial" panose="020B0604020202020204" pitchFamily="34" charset="0"/>
                <a:cs typeface="Arial" panose="020B0604020202020204" pitchFamily="34" charset="0"/>
              </a:rPr>
              <a:t>Textfeld hinzufügen</a:t>
            </a:r>
          </a:p>
        </p:txBody>
      </p:sp>
      <p:sp>
        <p:nvSpPr>
          <p:cNvPr id="66" name="Rechteck 65">
            <a:extLst>
              <a:ext uri="{FF2B5EF4-FFF2-40B4-BE49-F238E27FC236}">
                <a16:creationId xmlns:a16="http://schemas.microsoft.com/office/drawing/2014/main" id="{580CADEB-C3F8-4DE6-A0AF-D40768B550C4}"/>
              </a:ext>
            </a:extLst>
          </p:cNvPr>
          <p:cNvSpPr/>
          <p:nvPr/>
        </p:nvSpPr>
        <p:spPr>
          <a:xfrm>
            <a:off x="1761640" y="2498418"/>
            <a:ext cx="13645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dirty="0">
                <a:solidFill>
                  <a:schemeClr val="tx1"/>
                </a:solidFill>
                <a:latin typeface="Arial" panose="020B0604020202020204" pitchFamily="34" charset="0"/>
                <a:cs typeface="Arial" panose="020B0604020202020204" pitchFamily="34" charset="0"/>
              </a:rPr>
              <a:t>Updates</a:t>
            </a:r>
          </a:p>
        </p:txBody>
      </p:sp>
      <p:sp>
        <p:nvSpPr>
          <p:cNvPr id="55" name="Rechteck 54">
            <a:extLst>
              <a:ext uri="{FF2B5EF4-FFF2-40B4-BE49-F238E27FC236}">
                <a16:creationId xmlns:a16="http://schemas.microsoft.com/office/drawing/2014/main" id="{061CD669-9690-49C1-B761-1E10AC3165DD}"/>
              </a:ext>
            </a:extLst>
          </p:cNvPr>
          <p:cNvSpPr/>
          <p:nvPr/>
        </p:nvSpPr>
        <p:spPr>
          <a:xfrm>
            <a:off x="7298836" y="5117310"/>
            <a:ext cx="1397020" cy="21465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b="1" dirty="0">
                <a:solidFill>
                  <a:schemeClr val="bg1"/>
                </a:solidFill>
                <a:latin typeface="Arial" panose="020B0604020202020204" pitchFamily="34" charset="0"/>
                <a:cs typeface="Arial" panose="020B0604020202020204" pitchFamily="34" charset="0"/>
              </a:rPr>
              <a:t>Reiter speichern</a:t>
            </a:r>
          </a:p>
        </p:txBody>
      </p:sp>
      <p:sp>
        <p:nvSpPr>
          <p:cNvPr id="33" name="Rechteck: abgerundete Ecken 32">
            <a:extLst>
              <a:ext uri="{FF2B5EF4-FFF2-40B4-BE49-F238E27FC236}">
                <a16:creationId xmlns:a16="http://schemas.microsoft.com/office/drawing/2014/main" id="{67E663F7-27D5-4DBB-81D2-141490D484CC}"/>
              </a:ext>
            </a:extLst>
          </p:cNvPr>
          <p:cNvSpPr/>
          <p:nvPr/>
        </p:nvSpPr>
        <p:spPr>
          <a:xfrm>
            <a:off x="5593782" y="2275365"/>
            <a:ext cx="1004435" cy="218288"/>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de-DE" sz="600" b="1" dirty="0">
                <a:solidFill>
                  <a:schemeClr val="tx1"/>
                </a:solidFill>
                <a:latin typeface="Arial" panose="020B0604020202020204" pitchFamily="34" charset="0"/>
                <a:cs typeface="Arial" panose="020B0604020202020204" pitchFamily="34" charset="0"/>
              </a:rPr>
              <a:t>Bild hinzufügen</a:t>
            </a:r>
          </a:p>
        </p:txBody>
      </p:sp>
      <p:sp>
        <p:nvSpPr>
          <p:cNvPr id="36" name="Rechteck: abgerundete Ecken 35">
            <a:extLst>
              <a:ext uri="{FF2B5EF4-FFF2-40B4-BE49-F238E27FC236}">
                <a16:creationId xmlns:a16="http://schemas.microsoft.com/office/drawing/2014/main" id="{C29B1497-4937-423A-ADF7-7D14A5EF553C}"/>
              </a:ext>
            </a:extLst>
          </p:cNvPr>
          <p:cNvSpPr/>
          <p:nvPr/>
        </p:nvSpPr>
        <p:spPr>
          <a:xfrm>
            <a:off x="7423470" y="2282409"/>
            <a:ext cx="1004435" cy="218288"/>
          </a:xfrm>
          <a:prstGeom prst="round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r>
              <a:rPr lang="de-DE" sz="600" b="1" dirty="0">
                <a:solidFill>
                  <a:schemeClr val="tx1"/>
                </a:solidFill>
                <a:latin typeface="Arial" panose="020B0604020202020204" pitchFamily="34" charset="0"/>
                <a:cs typeface="Arial" panose="020B0604020202020204" pitchFamily="34" charset="0"/>
              </a:rPr>
              <a:t>Video hinzufügen</a:t>
            </a:r>
          </a:p>
        </p:txBody>
      </p:sp>
    </p:spTree>
    <p:extLst>
      <p:ext uri="{BB962C8B-B14F-4D97-AF65-F5344CB8AC3E}">
        <p14:creationId xmlns:p14="http://schemas.microsoft.com/office/powerpoint/2010/main" val="3277128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995541-DBBE-4C27-AC9A-2D6883A44312}"/>
              </a:ext>
            </a:extLst>
          </p:cNvPr>
          <p:cNvSpPr>
            <a:spLocks noGrp="1"/>
          </p:cNvSpPr>
          <p:nvPr>
            <p:ph type="title"/>
          </p:nvPr>
        </p:nvSpPr>
        <p:spPr/>
        <p:txBody>
          <a:bodyPr/>
          <a:lstStyle/>
          <a:p>
            <a:r>
              <a:rPr lang="de-DE" dirty="0"/>
              <a:t>FAQ</a:t>
            </a:r>
          </a:p>
        </p:txBody>
      </p:sp>
      <p:sp>
        <p:nvSpPr>
          <p:cNvPr id="3" name="Textplatzhalter 2">
            <a:extLst>
              <a:ext uri="{FF2B5EF4-FFF2-40B4-BE49-F238E27FC236}">
                <a16:creationId xmlns:a16="http://schemas.microsoft.com/office/drawing/2014/main" id="{79B2C4FE-16D7-48E9-892A-D6C02648ABF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5A52369-2A05-4F4B-BCC6-309B30DA1D45}"/>
              </a:ext>
            </a:extLst>
          </p:cNvPr>
          <p:cNvSpPr>
            <a:spLocks noGrp="1"/>
          </p:cNvSpPr>
          <p:nvPr>
            <p:ph type="sldNum" sz="quarter" idx="12"/>
          </p:nvPr>
        </p:nvSpPr>
        <p:spPr/>
        <p:txBody>
          <a:bodyPr/>
          <a:lstStyle/>
          <a:p>
            <a:fld id="{AB74C714-693D-4BC6-BA98-0C3A39EC39AB}" type="slidenum">
              <a:rPr lang="de-DE" smtClean="0"/>
              <a:t>29</a:t>
            </a:fld>
            <a:endParaRPr lang="de-DE"/>
          </a:p>
        </p:txBody>
      </p:sp>
    </p:spTree>
    <p:extLst>
      <p:ext uri="{BB962C8B-B14F-4D97-AF65-F5344CB8AC3E}">
        <p14:creationId xmlns:p14="http://schemas.microsoft.com/office/powerpoint/2010/main" val="1065969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C8FD20-F77D-40B0-B441-9BED041B18EF}"/>
              </a:ext>
            </a:extLst>
          </p:cNvPr>
          <p:cNvSpPr>
            <a:spLocks noGrp="1"/>
          </p:cNvSpPr>
          <p:nvPr>
            <p:ph type="title"/>
          </p:nvPr>
        </p:nvSpPr>
        <p:spPr/>
        <p:txBody>
          <a:bodyPr/>
          <a:lstStyle/>
          <a:p>
            <a:r>
              <a:rPr lang="de-DE"/>
              <a:t>Aufgabenstellung</a:t>
            </a:r>
          </a:p>
        </p:txBody>
      </p:sp>
      <p:sp>
        <p:nvSpPr>
          <p:cNvPr id="3" name="Inhaltsplatzhalter 2">
            <a:extLst>
              <a:ext uri="{FF2B5EF4-FFF2-40B4-BE49-F238E27FC236}">
                <a16:creationId xmlns:a16="http://schemas.microsoft.com/office/drawing/2014/main" id="{A0257919-98BC-491C-9A3D-B2A16EAEBC59}"/>
              </a:ext>
            </a:extLst>
          </p:cNvPr>
          <p:cNvSpPr>
            <a:spLocks noGrp="1"/>
          </p:cNvSpPr>
          <p:nvPr>
            <p:ph idx="1"/>
          </p:nvPr>
        </p:nvSpPr>
        <p:spPr/>
        <p:txBody>
          <a:bodyPr anchor="ctr"/>
          <a:lstStyle/>
          <a:p>
            <a:pPr marL="0" indent="0">
              <a:lnSpc>
                <a:spcPct val="150000"/>
              </a:lnSpc>
              <a:buNone/>
            </a:pPr>
            <a:r>
              <a:rPr lang="de-DE"/>
              <a:t>Wie können wir innovative Projekte aus dem DRK-Kontext übersichtlich und öffentlichkeitswirksam darstellen, um für interne und externe Interessierte Transparenz zu schaffen und Wissenstransfer zu ermöglichen?</a:t>
            </a:r>
          </a:p>
        </p:txBody>
      </p:sp>
      <p:sp>
        <p:nvSpPr>
          <p:cNvPr id="4" name="Foliennummernplatzhalter 3">
            <a:extLst>
              <a:ext uri="{FF2B5EF4-FFF2-40B4-BE49-F238E27FC236}">
                <a16:creationId xmlns:a16="http://schemas.microsoft.com/office/drawing/2014/main" id="{D7261B1E-BE14-4D64-9C96-5B15F6F34E0D}"/>
              </a:ext>
            </a:extLst>
          </p:cNvPr>
          <p:cNvSpPr>
            <a:spLocks noGrp="1"/>
          </p:cNvSpPr>
          <p:nvPr>
            <p:ph type="sldNum" sz="quarter" idx="12"/>
          </p:nvPr>
        </p:nvSpPr>
        <p:spPr/>
        <p:txBody>
          <a:bodyPr/>
          <a:lstStyle/>
          <a:p>
            <a:fld id="{AB74C714-693D-4BC6-BA98-0C3A39EC39AB}" type="slidenum">
              <a:rPr lang="de-DE" smtClean="0"/>
              <a:t>3</a:t>
            </a:fld>
            <a:endParaRPr lang="de-DE"/>
          </a:p>
        </p:txBody>
      </p:sp>
    </p:spTree>
    <p:extLst>
      <p:ext uri="{BB962C8B-B14F-4D97-AF65-F5344CB8AC3E}">
        <p14:creationId xmlns:p14="http://schemas.microsoft.com/office/powerpoint/2010/main" val="1871894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096D8-2979-46E5-93C9-B1410EBBC3B8}"/>
              </a:ext>
            </a:extLst>
          </p:cNvPr>
          <p:cNvSpPr>
            <a:spLocks noGrp="1"/>
          </p:cNvSpPr>
          <p:nvPr>
            <p:ph type="title"/>
          </p:nvPr>
        </p:nvSpPr>
        <p:spPr/>
        <p:txBody>
          <a:bodyPr/>
          <a:lstStyle/>
          <a:p>
            <a:r>
              <a:rPr lang="de-DE"/>
              <a:t>FAQ</a:t>
            </a:r>
          </a:p>
        </p:txBody>
      </p:sp>
      <p:sp>
        <p:nvSpPr>
          <p:cNvPr id="4" name="Foliennummernplatzhalter 3">
            <a:extLst>
              <a:ext uri="{FF2B5EF4-FFF2-40B4-BE49-F238E27FC236}">
                <a16:creationId xmlns:a16="http://schemas.microsoft.com/office/drawing/2014/main" id="{BCF0D81F-4C51-4B60-8458-4D1BD6BF4F8F}"/>
              </a:ext>
            </a:extLst>
          </p:cNvPr>
          <p:cNvSpPr>
            <a:spLocks noGrp="1"/>
          </p:cNvSpPr>
          <p:nvPr>
            <p:ph type="sldNum" sz="quarter" idx="12"/>
          </p:nvPr>
        </p:nvSpPr>
        <p:spPr/>
        <p:txBody>
          <a:bodyPr/>
          <a:lstStyle/>
          <a:p>
            <a:fld id="{AB74C714-693D-4BC6-BA98-0C3A39EC39AB}" type="slidenum">
              <a:rPr lang="de-DE" smtClean="0"/>
              <a:t>30</a:t>
            </a:fld>
            <a:endParaRPr lang="de-DE"/>
          </a:p>
        </p:txBody>
      </p:sp>
      <p:sp>
        <p:nvSpPr>
          <p:cNvPr id="44" name="Rechteck 43">
            <a:extLst>
              <a:ext uri="{FF2B5EF4-FFF2-40B4-BE49-F238E27FC236}">
                <a16:creationId xmlns:a16="http://schemas.microsoft.com/office/drawing/2014/main" id="{C655F8AA-9F58-F34A-9387-A4E5780A81B9}"/>
              </a:ext>
            </a:extLst>
          </p:cNvPr>
          <p:cNvSpPr/>
          <p:nvPr/>
        </p:nvSpPr>
        <p:spPr>
          <a:xfrm>
            <a:off x="2270111" y="1339185"/>
            <a:ext cx="3322384" cy="82146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18D355A2-F31F-624D-9354-A5D90B7F9903}"/>
              </a:ext>
            </a:extLst>
          </p:cNvPr>
          <p:cNvSpPr/>
          <p:nvPr/>
        </p:nvSpPr>
        <p:spPr>
          <a:xfrm>
            <a:off x="2270111" y="1044044"/>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050" b="1">
              <a:solidFill>
                <a:schemeClr val="bg1"/>
              </a:solidFill>
              <a:latin typeface="Arial" panose="020B0604020202020204" pitchFamily="34" charset="0"/>
              <a:cs typeface="Arial" panose="020B0604020202020204" pitchFamily="34" charset="0"/>
            </a:endParaRPr>
          </a:p>
          <a:p>
            <a:r>
              <a:rPr lang="de-DE" sz="1050" b="1">
                <a:solidFill>
                  <a:schemeClr val="bg1"/>
                </a:solidFill>
                <a:latin typeface="Arial" panose="020B0604020202020204" pitchFamily="34" charset="0"/>
                <a:cs typeface="Arial" panose="020B0604020202020204" pitchFamily="34" charset="0"/>
              </a:rPr>
              <a:t>Wie lang lebt eine Idee? </a:t>
            </a:r>
          </a:p>
          <a:p>
            <a:endParaRPr lang="de-DE" sz="1050" b="1">
              <a:solidFill>
                <a:schemeClr val="bg1"/>
              </a:solidFill>
              <a:latin typeface="Arial" panose="020B0604020202020204" pitchFamily="34" charset="0"/>
              <a:cs typeface="Arial" panose="020B0604020202020204" pitchFamily="34" charset="0"/>
            </a:endParaRPr>
          </a:p>
        </p:txBody>
      </p:sp>
      <p:sp>
        <p:nvSpPr>
          <p:cNvPr id="12" name="Rechteck 11">
            <a:extLst>
              <a:ext uri="{FF2B5EF4-FFF2-40B4-BE49-F238E27FC236}">
                <a16:creationId xmlns:a16="http://schemas.microsoft.com/office/drawing/2014/main" id="{EF257DBD-59F8-6C4E-8EB8-4CD0E17B9617}"/>
              </a:ext>
            </a:extLst>
          </p:cNvPr>
          <p:cNvSpPr/>
          <p:nvPr/>
        </p:nvSpPr>
        <p:spPr>
          <a:xfrm>
            <a:off x="2270111" y="1484327"/>
            <a:ext cx="3322384" cy="460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Alte Ideen rutschen nach unten </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Werden nie gelöscht 	</a:t>
            </a:r>
          </a:p>
        </p:txBody>
      </p:sp>
      <p:sp>
        <p:nvSpPr>
          <p:cNvPr id="30" name="Dreieck 29">
            <a:extLst>
              <a:ext uri="{FF2B5EF4-FFF2-40B4-BE49-F238E27FC236}">
                <a16:creationId xmlns:a16="http://schemas.microsoft.com/office/drawing/2014/main" id="{2789D08A-8909-1249-8A90-DC5A4053F337}"/>
              </a:ext>
            </a:extLst>
          </p:cNvPr>
          <p:cNvSpPr/>
          <p:nvPr/>
        </p:nvSpPr>
        <p:spPr>
          <a:xfrm rot="10800000">
            <a:off x="5347655" y="1125120"/>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a:extLst>
              <a:ext uri="{FF2B5EF4-FFF2-40B4-BE49-F238E27FC236}">
                <a16:creationId xmlns:a16="http://schemas.microsoft.com/office/drawing/2014/main" id="{8A28DA4D-8B82-BA42-9134-4D55CE88003F}"/>
              </a:ext>
            </a:extLst>
          </p:cNvPr>
          <p:cNvSpPr/>
          <p:nvPr/>
        </p:nvSpPr>
        <p:spPr>
          <a:xfrm>
            <a:off x="6599505" y="1341187"/>
            <a:ext cx="3322384" cy="82282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8799E93C-1EA9-E842-B37B-BE7F8A0C8CAB}"/>
              </a:ext>
            </a:extLst>
          </p:cNvPr>
          <p:cNvSpPr/>
          <p:nvPr/>
        </p:nvSpPr>
        <p:spPr>
          <a:xfrm>
            <a:off x="6599505" y="1042308"/>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050" b="1">
              <a:solidFill>
                <a:schemeClr val="bg1"/>
              </a:solidFill>
              <a:latin typeface="Arial" panose="020B0604020202020204" pitchFamily="34" charset="0"/>
              <a:cs typeface="Arial" panose="020B0604020202020204" pitchFamily="34" charset="0"/>
            </a:endParaRPr>
          </a:p>
          <a:p>
            <a:endParaRPr lang="de-DE" sz="1050" b="1">
              <a:solidFill>
                <a:schemeClr val="bg1"/>
              </a:solidFill>
              <a:latin typeface="Arial" panose="020B0604020202020204" pitchFamily="34" charset="0"/>
              <a:cs typeface="Arial" panose="020B0604020202020204" pitchFamily="34" charset="0"/>
            </a:endParaRPr>
          </a:p>
          <a:p>
            <a:r>
              <a:rPr lang="de-DE" sz="1050" b="1">
                <a:solidFill>
                  <a:schemeClr val="bg1"/>
                </a:solidFill>
                <a:latin typeface="Arial" panose="020B0604020202020204" pitchFamily="34" charset="0"/>
                <a:cs typeface="Arial" panose="020B0604020202020204" pitchFamily="34" charset="0"/>
              </a:rPr>
              <a:t>Wie läuft die Registrierung von Projekten ab?</a:t>
            </a:r>
          </a:p>
          <a:p>
            <a:r>
              <a:rPr lang="de-DE" sz="1050" b="1">
                <a:solidFill>
                  <a:schemeClr val="bg1"/>
                </a:solidFill>
                <a:latin typeface="Arial" panose="020B0604020202020204" pitchFamily="34" charset="0"/>
                <a:cs typeface="Arial" panose="020B0604020202020204" pitchFamily="34" charset="0"/>
              </a:rPr>
              <a:t> </a:t>
            </a:r>
          </a:p>
          <a:p>
            <a:endParaRPr lang="de-DE" sz="1050" b="1">
              <a:solidFill>
                <a:schemeClr val="bg1"/>
              </a:solidFill>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D10C89BC-CA1B-0C4A-BCDE-3975664BB9E2}"/>
              </a:ext>
            </a:extLst>
          </p:cNvPr>
          <p:cNvSpPr/>
          <p:nvPr/>
        </p:nvSpPr>
        <p:spPr>
          <a:xfrm>
            <a:off x="6599505" y="1482591"/>
            <a:ext cx="3322384" cy="614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Niedrigschwellig </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Wenige Pflichtfelder</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Weitere optionale Felder (Video, etc.)</a:t>
            </a:r>
          </a:p>
        </p:txBody>
      </p:sp>
      <p:sp>
        <p:nvSpPr>
          <p:cNvPr id="34" name="Dreieck 33">
            <a:extLst>
              <a:ext uri="{FF2B5EF4-FFF2-40B4-BE49-F238E27FC236}">
                <a16:creationId xmlns:a16="http://schemas.microsoft.com/office/drawing/2014/main" id="{7B5AB440-A3E3-5048-8B02-6024A6D91895}"/>
              </a:ext>
            </a:extLst>
          </p:cNvPr>
          <p:cNvSpPr/>
          <p:nvPr/>
        </p:nvSpPr>
        <p:spPr>
          <a:xfrm rot="10800000">
            <a:off x="9700368" y="1111111"/>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0B8F130C-0AA7-2E42-A095-37191B316A0F}"/>
              </a:ext>
            </a:extLst>
          </p:cNvPr>
          <p:cNvSpPr/>
          <p:nvPr/>
        </p:nvSpPr>
        <p:spPr>
          <a:xfrm>
            <a:off x="2278736" y="2694015"/>
            <a:ext cx="3322384" cy="64430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1AB69A78-D731-CF41-83C2-0B7211521270}"/>
              </a:ext>
            </a:extLst>
          </p:cNvPr>
          <p:cNvSpPr/>
          <p:nvPr/>
        </p:nvSpPr>
        <p:spPr>
          <a:xfrm>
            <a:off x="2278736" y="2398873"/>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Wie wichtig ist SEO?</a:t>
            </a:r>
          </a:p>
        </p:txBody>
      </p:sp>
      <p:sp>
        <p:nvSpPr>
          <p:cNvPr id="18" name="Rechteck 17">
            <a:extLst>
              <a:ext uri="{FF2B5EF4-FFF2-40B4-BE49-F238E27FC236}">
                <a16:creationId xmlns:a16="http://schemas.microsoft.com/office/drawing/2014/main" id="{677FD35B-5C06-324D-B35A-990F971CC7CE}"/>
              </a:ext>
            </a:extLst>
          </p:cNvPr>
          <p:cNvSpPr/>
          <p:nvPr/>
        </p:nvSpPr>
        <p:spPr>
          <a:xfrm>
            <a:off x="2278736" y="2839156"/>
            <a:ext cx="3322384" cy="499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Soll öffentlichkeitswirksam sein  </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Search Engine </a:t>
            </a:r>
            <a:r>
              <a:rPr lang="de-DE" sz="1050" err="1">
                <a:solidFill>
                  <a:schemeClr val="tx1"/>
                </a:solidFill>
                <a:latin typeface="Arial" panose="020B0604020202020204" pitchFamily="34" charset="0"/>
                <a:cs typeface="Arial" panose="020B0604020202020204" pitchFamily="34" charset="0"/>
              </a:rPr>
              <a:t>Optimization</a:t>
            </a:r>
            <a:r>
              <a:rPr lang="de-DE" sz="1050">
                <a:solidFill>
                  <a:schemeClr val="tx1"/>
                </a:solidFill>
                <a:latin typeface="Arial" panose="020B0604020202020204" pitchFamily="34" charset="0"/>
                <a:cs typeface="Arial" panose="020B0604020202020204" pitchFamily="34" charset="0"/>
              </a:rPr>
              <a:t> (</a:t>
            </a:r>
            <a:r>
              <a:rPr lang="de-DE" sz="1050" err="1">
                <a:solidFill>
                  <a:schemeClr val="tx1"/>
                </a:solidFill>
                <a:latin typeface="Arial" panose="020B0604020202020204" pitchFamily="34" charset="0"/>
                <a:cs typeface="Arial" panose="020B0604020202020204" pitchFamily="34" charset="0"/>
              </a:rPr>
              <a:t>seo</a:t>
            </a:r>
            <a:r>
              <a:rPr lang="de-DE" sz="1050">
                <a:solidFill>
                  <a:schemeClr val="tx1"/>
                </a:solidFill>
                <a:latin typeface="Arial" panose="020B0604020202020204" pitchFamily="34" charset="0"/>
                <a:cs typeface="Arial" panose="020B0604020202020204" pitchFamily="34" charset="0"/>
              </a:rPr>
              <a:t>) daher wichtig</a:t>
            </a:r>
          </a:p>
        </p:txBody>
      </p:sp>
      <p:sp>
        <p:nvSpPr>
          <p:cNvPr id="35" name="Dreieck 34">
            <a:extLst>
              <a:ext uri="{FF2B5EF4-FFF2-40B4-BE49-F238E27FC236}">
                <a16:creationId xmlns:a16="http://schemas.microsoft.com/office/drawing/2014/main" id="{1560B8AC-4927-6C42-BD0B-44D6F1BFD0FB}"/>
              </a:ext>
            </a:extLst>
          </p:cNvPr>
          <p:cNvSpPr/>
          <p:nvPr/>
        </p:nvSpPr>
        <p:spPr>
          <a:xfrm rot="10800000">
            <a:off x="5371596" y="2504546"/>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hteck 51">
            <a:extLst>
              <a:ext uri="{FF2B5EF4-FFF2-40B4-BE49-F238E27FC236}">
                <a16:creationId xmlns:a16="http://schemas.microsoft.com/office/drawing/2014/main" id="{4689A929-20DA-3A4D-865B-556EF912D7A0}"/>
              </a:ext>
            </a:extLst>
          </p:cNvPr>
          <p:cNvSpPr/>
          <p:nvPr/>
        </p:nvSpPr>
        <p:spPr>
          <a:xfrm>
            <a:off x="6599505" y="5157412"/>
            <a:ext cx="3322384" cy="11215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a:extLst>
              <a:ext uri="{FF2B5EF4-FFF2-40B4-BE49-F238E27FC236}">
                <a16:creationId xmlns:a16="http://schemas.microsoft.com/office/drawing/2014/main" id="{210B59E8-FE45-CD4A-B1FC-38B1B9CFAB8F}"/>
              </a:ext>
            </a:extLst>
          </p:cNvPr>
          <p:cNvSpPr/>
          <p:nvPr/>
        </p:nvSpPr>
        <p:spPr>
          <a:xfrm>
            <a:off x="6599505" y="4862271"/>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Wie erfolgt die Qualitätskontrolle?</a:t>
            </a:r>
          </a:p>
        </p:txBody>
      </p:sp>
      <p:sp>
        <p:nvSpPr>
          <p:cNvPr id="25" name="Rechteck 24">
            <a:extLst>
              <a:ext uri="{FF2B5EF4-FFF2-40B4-BE49-F238E27FC236}">
                <a16:creationId xmlns:a16="http://schemas.microsoft.com/office/drawing/2014/main" id="{2F4D6410-70CE-0747-BF58-344EAEE03049}"/>
              </a:ext>
            </a:extLst>
          </p:cNvPr>
          <p:cNvSpPr/>
          <p:nvPr/>
        </p:nvSpPr>
        <p:spPr>
          <a:xfrm>
            <a:off x="6599505" y="5302554"/>
            <a:ext cx="3322384" cy="112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dirty="0">
                <a:solidFill>
                  <a:schemeClr val="tx1"/>
                </a:solidFill>
                <a:latin typeface="Arial" panose="020B0604020202020204" pitchFamily="34" charset="0"/>
                <a:cs typeface="Arial" panose="020B0604020202020204" pitchFamily="34" charset="0"/>
              </a:rPr>
              <a:t>Plattformrichtlinien (z.B.: Keine anonyme User)</a:t>
            </a:r>
          </a:p>
          <a:p>
            <a:pPr marL="171450" indent="-171450">
              <a:buFont typeface="Arial" panose="020B0604020202020204" pitchFamily="34" charset="0"/>
              <a:buChar char="•"/>
            </a:pPr>
            <a:r>
              <a:rPr lang="de-DE" sz="1050" dirty="0">
                <a:solidFill>
                  <a:schemeClr val="tx1"/>
                </a:solidFill>
                <a:latin typeface="Arial" panose="020B0604020202020204" pitchFamily="34" charset="0"/>
                <a:cs typeface="Arial" panose="020B0604020202020204" pitchFamily="34" charset="0"/>
              </a:rPr>
              <a:t>Verifizierung von Benutzern: Analog Freischaltungsprozess Wissensdatenbank (https://login.drk-intern.de/wissensdatenbank)</a:t>
            </a:r>
          </a:p>
          <a:p>
            <a:pPr marL="171450" indent="-171450">
              <a:buFont typeface="Arial" panose="020B0604020202020204" pitchFamily="34" charset="0"/>
              <a:buChar char="•"/>
            </a:pPr>
            <a:r>
              <a:rPr lang="de-DE" sz="1050" dirty="0">
                <a:solidFill>
                  <a:schemeClr val="tx1"/>
                </a:solidFill>
                <a:latin typeface="Arial" panose="020B0604020202020204" pitchFamily="34" charset="0"/>
                <a:cs typeface="Arial" panose="020B0604020202020204" pitchFamily="34" charset="0"/>
              </a:rPr>
              <a:t>Kein redaktioneller Review-Prozess für Projekte</a:t>
            </a:r>
          </a:p>
        </p:txBody>
      </p:sp>
      <p:sp>
        <p:nvSpPr>
          <p:cNvPr id="36" name="Dreieck 35">
            <a:extLst>
              <a:ext uri="{FF2B5EF4-FFF2-40B4-BE49-F238E27FC236}">
                <a16:creationId xmlns:a16="http://schemas.microsoft.com/office/drawing/2014/main" id="{27F27D67-2A47-FD4F-BBF7-A37E0E9E765C}"/>
              </a:ext>
            </a:extLst>
          </p:cNvPr>
          <p:cNvSpPr/>
          <p:nvPr/>
        </p:nvSpPr>
        <p:spPr>
          <a:xfrm rot="10800000">
            <a:off x="9684314" y="4952922"/>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a:extLst>
              <a:ext uri="{FF2B5EF4-FFF2-40B4-BE49-F238E27FC236}">
                <a16:creationId xmlns:a16="http://schemas.microsoft.com/office/drawing/2014/main" id="{5548B5E0-3BA6-8E48-8125-1AC17C387A4F}"/>
              </a:ext>
            </a:extLst>
          </p:cNvPr>
          <p:cNvSpPr/>
          <p:nvPr/>
        </p:nvSpPr>
        <p:spPr>
          <a:xfrm>
            <a:off x="2274091" y="3552178"/>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Werden nicht vollendete  Projekte angezeigt? </a:t>
            </a:r>
          </a:p>
        </p:txBody>
      </p:sp>
      <p:sp>
        <p:nvSpPr>
          <p:cNvPr id="51" name="Rechteck 50">
            <a:extLst>
              <a:ext uri="{FF2B5EF4-FFF2-40B4-BE49-F238E27FC236}">
                <a16:creationId xmlns:a16="http://schemas.microsoft.com/office/drawing/2014/main" id="{6A067D26-864F-E744-A86F-338FC70D5BE1}"/>
              </a:ext>
            </a:extLst>
          </p:cNvPr>
          <p:cNvSpPr/>
          <p:nvPr/>
        </p:nvSpPr>
        <p:spPr>
          <a:xfrm>
            <a:off x="2274091" y="3847319"/>
            <a:ext cx="3322384" cy="82282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a:extLst>
              <a:ext uri="{FF2B5EF4-FFF2-40B4-BE49-F238E27FC236}">
                <a16:creationId xmlns:a16="http://schemas.microsoft.com/office/drawing/2014/main" id="{3A8D2A3E-63C5-F241-BEC4-D77735026236}"/>
              </a:ext>
            </a:extLst>
          </p:cNvPr>
          <p:cNvSpPr/>
          <p:nvPr/>
        </p:nvSpPr>
        <p:spPr>
          <a:xfrm>
            <a:off x="2274091" y="3992461"/>
            <a:ext cx="3322384" cy="62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Ja es sollen auch nicht abgeschlossene Projekte angezeigt werden</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Mindestanforderung aber sinnvoll </a:t>
            </a:r>
          </a:p>
        </p:txBody>
      </p:sp>
      <p:sp>
        <p:nvSpPr>
          <p:cNvPr id="37" name="Dreieck 36">
            <a:extLst>
              <a:ext uri="{FF2B5EF4-FFF2-40B4-BE49-F238E27FC236}">
                <a16:creationId xmlns:a16="http://schemas.microsoft.com/office/drawing/2014/main" id="{BF7338FE-B5AA-E045-999A-1BBBBC4A0396}"/>
              </a:ext>
            </a:extLst>
          </p:cNvPr>
          <p:cNvSpPr/>
          <p:nvPr/>
        </p:nvSpPr>
        <p:spPr>
          <a:xfrm rot="10800000">
            <a:off x="5403407" y="3625944"/>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hteck 49">
            <a:extLst>
              <a:ext uri="{FF2B5EF4-FFF2-40B4-BE49-F238E27FC236}">
                <a16:creationId xmlns:a16="http://schemas.microsoft.com/office/drawing/2014/main" id="{6B1BBA6F-115C-7146-B078-3BAB5F818933}"/>
              </a:ext>
            </a:extLst>
          </p:cNvPr>
          <p:cNvSpPr/>
          <p:nvPr/>
        </p:nvSpPr>
        <p:spPr>
          <a:xfrm>
            <a:off x="6599505" y="2693407"/>
            <a:ext cx="3322384" cy="62273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a:extLst>
              <a:ext uri="{FF2B5EF4-FFF2-40B4-BE49-F238E27FC236}">
                <a16:creationId xmlns:a16="http://schemas.microsoft.com/office/drawing/2014/main" id="{A72769CF-240D-BB46-B266-05753033AFED}"/>
              </a:ext>
            </a:extLst>
          </p:cNvPr>
          <p:cNvSpPr/>
          <p:nvPr/>
        </p:nvSpPr>
        <p:spPr>
          <a:xfrm>
            <a:off x="6599505" y="2398873"/>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Was ist die Sprache der Plattform</a:t>
            </a:r>
          </a:p>
        </p:txBody>
      </p:sp>
      <p:sp>
        <p:nvSpPr>
          <p:cNvPr id="27" name="Rechteck 26">
            <a:extLst>
              <a:ext uri="{FF2B5EF4-FFF2-40B4-BE49-F238E27FC236}">
                <a16:creationId xmlns:a16="http://schemas.microsoft.com/office/drawing/2014/main" id="{6FD15B77-AA61-2D43-BB90-51B8255696FB}"/>
              </a:ext>
            </a:extLst>
          </p:cNvPr>
          <p:cNvSpPr/>
          <p:nvPr/>
        </p:nvSpPr>
        <p:spPr>
          <a:xfrm>
            <a:off x="6599505" y="2839156"/>
            <a:ext cx="3322384" cy="4020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Deutsch (vorerst)</a:t>
            </a:r>
          </a:p>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Später auch mehrsprachig denkbar</a:t>
            </a:r>
          </a:p>
        </p:txBody>
      </p:sp>
      <p:sp>
        <p:nvSpPr>
          <p:cNvPr id="38" name="Dreieck 37">
            <a:extLst>
              <a:ext uri="{FF2B5EF4-FFF2-40B4-BE49-F238E27FC236}">
                <a16:creationId xmlns:a16="http://schemas.microsoft.com/office/drawing/2014/main" id="{5796B445-0201-CA42-983D-AC8FB055FA25}"/>
              </a:ext>
            </a:extLst>
          </p:cNvPr>
          <p:cNvSpPr/>
          <p:nvPr/>
        </p:nvSpPr>
        <p:spPr>
          <a:xfrm rot="10800000">
            <a:off x="9727017" y="2476955"/>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CA4A7183-2E83-E342-9145-E603233F96A0}"/>
              </a:ext>
            </a:extLst>
          </p:cNvPr>
          <p:cNvSpPr/>
          <p:nvPr/>
        </p:nvSpPr>
        <p:spPr>
          <a:xfrm>
            <a:off x="6599505" y="3841860"/>
            <a:ext cx="3322384" cy="82282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613BD0A5-A2AA-6B48-98E8-61FEA825F30A}"/>
              </a:ext>
            </a:extLst>
          </p:cNvPr>
          <p:cNvSpPr/>
          <p:nvPr/>
        </p:nvSpPr>
        <p:spPr>
          <a:xfrm>
            <a:off x="6599505" y="3545860"/>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Welche Rolle spielt der Standort?</a:t>
            </a:r>
          </a:p>
        </p:txBody>
      </p:sp>
      <p:sp>
        <p:nvSpPr>
          <p:cNvPr id="20" name="Rechteck 19">
            <a:extLst>
              <a:ext uri="{FF2B5EF4-FFF2-40B4-BE49-F238E27FC236}">
                <a16:creationId xmlns:a16="http://schemas.microsoft.com/office/drawing/2014/main" id="{CE731DB2-2171-094D-B544-F564F111B198}"/>
              </a:ext>
            </a:extLst>
          </p:cNvPr>
          <p:cNvSpPr/>
          <p:nvPr/>
        </p:nvSpPr>
        <p:spPr>
          <a:xfrm>
            <a:off x="6599505" y="3986143"/>
            <a:ext cx="3322384" cy="62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dirty="0">
                <a:solidFill>
                  <a:schemeClr val="tx1"/>
                </a:solidFill>
                <a:latin typeface="Arial" panose="020B0604020202020204" pitchFamily="34" charset="0"/>
                <a:cs typeface="Arial" panose="020B0604020202020204" pitchFamily="34" charset="0"/>
              </a:rPr>
              <a:t>Erstmal keine geografische Suche nach Projekten</a:t>
            </a:r>
          </a:p>
          <a:p>
            <a:pPr marL="171450" indent="-171450">
              <a:buFont typeface="Arial" panose="020B0604020202020204" pitchFamily="34" charset="0"/>
              <a:buChar char="•"/>
            </a:pPr>
            <a:r>
              <a:rPr lang="de-DE" sz="1050" dirty="0">
                <a:solidFill>
                  <a:schemeClr val="tx1"/>
                </a:solidFill>
                <a:latin typeface="Arial" panose="020B0604020202020204" pitchFamily="34" charset="0"/>
                <a:cs typeface="Arial" panose="020B0604020202020204" pitchFamily="34" charset="0"/>
              </a:rPr>
              <a:t>Add-On wäre eine Darstellung auf einer Deutschland Karte</a:t>
            </a:r>
          </a:p>
        </p:txBody>
      </p:sp>
      <p:sp>
        <p:nvSpPr>
          <p:cNvPr id="39" name="Dreieck 38">
            <a:extLst>
              <a:ext uri="{FF2B5EF4-FFF2-40B4-BE49-F238E27FC236}">
                <a16:creationId xmlns:a16="http://schemas.microsoft.com/office/drawing/2014/main" id="{7BF3F756-E275-ED49-B984-668EBDF810A4}"/>
              </a:ext>
            </a:extLst>
          </p:cNvPr>
          <p:cNvSpPr/>
          <p:nvPr/>
        </p:nvSpPr>
        <p:spPr>
          <a:xfrm rot="10800000">
            <a:off x="9695965" y="3617898"/>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a:extLst>
              <a:ext uri="{FF2B5EF4-FFF2-40B4-BE49-F238E27FC236}">
                <a16:creationId xmlns:a16="http://schemas.microsoft.com/office/drawing/2014/main" id="{95172538-FD78-3544-89D3-E7FB6DBF898B}"/>
              </a:ext>
            </a:extLst>
          </p:cNvPr>
          <p:cNvSpPr/>
          <p:nvPr/>
        </p:nvSpPr>
        <p:spPr>
          <a:xfrm>
            <a:off x="2270111" y="5194799"/>
            <a:ext cx="3322384" cy="61915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a:extLst>
              <a:ext uri="{FF2B5EF4-FFF2-40B4-BE49-F238E27FC236}">
                <a16:creationId xmlns:a16="http://schemas.microsoft.com/office/drawing/2014/main" id="{4E1F513E-2785-B043-9CD3-098DAD38D492}"/>
              </a:ext>
            </a:extLst>
          </p:cNvPr>
          <p:cNvSpPr/>
          <p:nvPr/>
        </p:nvSpPr>
        <p:spPr>
          <a:xfrm>
            <a:off x="2270111" y="4902436"/>
            <a:ext cx="3322384" cy="295141"/>
          </a:xfrm>
          <a:prstGeom prst="rect">
            <a:avLst/>
          </a:prstGeom>
          <a:solidFill>
            <a:srgbClr val="E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50" b="1">
                <a:solidFill>
                  <a:schemeClr val="bg1"/>
                </a:solidFill>
                <a:latin typeface="Arial" panose="020B0604020202020204" pitchFamily="34" charset="0"/>
                <a:cs typeface="Arial" panose="020B0604020202020204" pitchFamily="34" charset="0"/>
              </a:rPr>
              <a:t>Werden Leute mit vielen Punkten präferiert? </a:t>
            </a:r>
          </a:p>
        </p:txBody>
      </p:sp>
      <p:sp>
        <p:nvSpPr>
          <p:cNvPr id="22" name="Rechteck 21">
            <a:extLst>
              <a:ext uri="{FF2B5EF4-FFF2-40B4-BE49-F238E27FC236}">
                <a16:creationId xmlns:a16="http://schemas.microsoft.com/office/drawing/2014/main" id="{47D41817-990F-5749-BEEC-3A927204BB24}"/>
              </a:ext>
            </a:extLst>
          </p:cNvPr>
          <p:cNvSpPr/>
          <p:nvPr/>
        </p:nvSpPr>
        <p:spPr>
          <a:xfrm>
            <a:off x="2270111" y="5342719"/>
            <a:ext cx="3322384" cy="2626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050">
                <a:solidFill>
                  <a:schemeClr val="tx1"/>
                </a:solidFill>
                <a:latin typeface="Arial" panose="020B0604020202020204" pitchFamily="34" charset="0"/>
                <a:cs typeface="Arial" panose="020B0604020202020204" pitchFamily="34" charset="0"/>
              </a:rPr>
              <a:t>Nein, erstmal nicht</a:t>
            </a:r>
          </a:p>
        </p:txBody>
      </p:sp>
      <p:sp>
        <p:nvSpPr>
          <p:cNvPr id="40" name="Dreieck 39">
            <a:extLst>
              <a:ext uri="{FF2B5EF4-FFF2-40B4-BE49-F238E27FC236}">
                <a16:creationId xmlns:a16="http://schemas.microsoft.com/office/drawing/2014/main" id="{E9981473-DABE-C049-B663-BE509948B5D9}"/>
              </a:ext>
            </a:extLst>
          </p:cNvPr>
          <p:cNvSpPr/>
          <p:nvPr/>
        </p:nvSpPr>
        <p:spPr>
          <a:xfrm rot="10800000">
            <a:off x="5386994" y="5000964"/>
            <a:ext cx="149902" cy="1292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4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46" grpId="0" animBg="1"/>
      <p:bldP spid="14" grpId="0"/>
      <p:bldP spid="47" grpId="0" animBg="1"/>
      <p:bldP spid="18" grpId="0"/>
      <p:bldP spid="52" grpId="0" animBg="1"/>
      <p:bldP spid="25" grpId="0"/>
      <p:bldP spid="51" grpId="0" animBg="1"/>
      <p:bldP spid="29" grpId="0"/>
      <p:bldP spid="50" grpId="0" animBg="1"/>
      <p:bldP spid="27" grpId="0"/>
      <p:bldP spid="49" grpId="0" animBg="1"/>
      <p:bldP spid="20" grpId="0"/>
      <p:bldP spid="48"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853000-D764-114C-A7E9-193D9D2DEEDB}"/>
              </a:ext>
            </a:extLst>
          </p:cNvPr>
          <p:cNvSpPr>
            <a:spLocks noGrp="1"/>
          </p:cNvSpPr>
          <p:nvPr>
            <p:ph type="title"/>
          </p:nvPr>
        </p:nvSpPr>
        <p:spPr/>
        <p:txBody>
          <a:bodyPr/>
          <a:lstStyle/>
          <a:p>
            <a:r>
              <a:rPr lang="en-US" dirty="0"/>
              <a:t>Agenda</a:t>
            </a:r>
          </a:p>
        </p:txBody>
      </p:sp>
      <p:sp>
        <p:nvSpPr>
          <p:cNvPr id="3" name="Inhaltsplatzhalter 2">
            <a:extLst>
              <a:ext uri="{FF2B5EF4-FFF2-40B4-BE49-F238E27FC236}">
                <a16:creationId xmlns:a16="http://schemas.microsoft.com/office/drawing/2014/main" id="{15BD408B-9059-EC43-B42A-F933801E1566}"/>
              </a:ext>
            </a:extLst>
          </p:cNvPr>
          <p:cNvSpPr>
            <a:spLocks noGrp="1"/>
          </p:cNvSpPr>
          <p:nvPr>
            <p:ph idx="1"/>
          </p:nvPr>
        </p:nvSpPr>
        <p:spPr>
          <a:xfrm>
            <a:off x="932155" y="1085395"/>
            <a:ext cx="10955045" cy="4949525"/>
          </a:xfrm>
        </p:spPr>
        <p:txBody>
          <a:bodyPr anchor="ctr">
            <a:normAutofit/>
          </a:bodyPr>
          <a:lstStyle/>
          <a:p>
            <a:pPr marL="514350" indent="-514350">
              <a:lnSpc>
                <a:spcPct val="100000"/>
              </a:lnSpc>
              <a:buClr>
                <a:srgbClr val="E60005"/>
              </a:buClr>
              <a:buFont typeface="+mj-lt"/>
              <a:buAutoNum type="romanUcPeriod"/>
            </a:pPr>
            <a:r>
              <a:rPr lang="en-US" sz="1800" b="1" cap="small" dirty="0"/>
              <a:t>Working Backwards</a:t>
            </a:r>
          </a:p>
          <a:p>
            <a:pPr marL="971550" lvl="1" indent="-514350">
              <a:lnSpc>
                <a:spcPct val="100000"/>
              </a:lnSpc>
              <a:buClr>
                <a:srgbClr val="E60005"/>
              </a:buClr>
              <a:buFont typeface="+mj-lt"/>
              <a:buAutoNum type="arabicPeriod"/>
            </a:pPr>
            <a:r>
              <a:rPr lang="en-US" sz="1600" b="1" cap="small" dirty="0"/>
              <a:t>Empathy Map</a:t>
            </a:r>
          </a:p>
          <a:p>
            <a:pPr marL="971550" lvl="1" indent="-514350">
              <a:lnSpc>
                <a:spcPct val="100000"/>
              </a:lnSpc>
              <a:buClr>
                <a:srgbClr val="E60005"/>
              </a:buClr>
              <a:buFont typeface="+mj-lt"/>
              <a:buAutoNum type="arabicPeriod"/>
            </a:pPr>
            <a:r>
              <a:rPr lang="en-US" sz="1600" b="1" cap="small" dirty="0"/>
              <a:t>Problem Statement</a:t>
            </a:r>
          </a:p>
          <a:p>
            <a:pPr marL="971550" lvl="1" indent="-514350">
              <a:lnSpc>
                <a:spcPct val="100000"/>
              </a:lnSpc>
              <a:buClr>
                <a:srgbClr val="E60005"/>
              </a:buClr>
              <a:buFont typeface="+mj-lt"/>
              <a:buAutoNum type="arabicPeriod"/>
            </a:pPr>
            <a:r>
              <a:rPr lang="en-US" sz="1600" b="1" cap="small" dirty="0"/>
              <a:t>The Big Idea</a:t>
            </a:r>
          </a:p>
          <a:p>
            <a:pPr marL="971550" lvl="1" indent="-514350">
              <a:lnSpc>
                <a:spcPct val="100000"/>
              </a:lnSpc>
              <a:buClr>
                <a:srgbClr val="E60005"/>
              </a:buClr>
              <a:buFont typeface="+mj-lt"/>
              <a:buAutoNum type="arabicPeriod"/>
            </a:pPr>
            <a:r>
              <a:rPr lang="en-US" sz="1600" b="1" cap="small" dirty="0"/>
              <a:t>User Journey</a:t>
            </a:r>
          </a:p>
          <a:p>
            <a:pPr marL="971550" lvl="1" indent="-514350">
              <a:lnSpc>
                <a:spcPct val="100000"/>
              </a:lnSpc>
              <a:buClr>
                <a:srgbClr val="E60005"/>
              </a:buClr>
              <a:buFont typeface="+mj-lt"/>
              <a:buAutoNum type="arabicPeriod"/>
            </a:pPr>
            <a:r>
              <a:rPr lang="en-US" sz="1600" b="1" cap="small" dirty="0"/>
              <a:t>Press Release</a:t>
            </a:r>
          </a:p>
          <a:p>
            <a:pPr marL="514350" indent="-514350">
              <a:lnSpc>
                <a:spcPct val="100000"/>
              </a:lnSpc>
              <a:buClr>
                <a:srgbClr val="E60005"/>
              </a:buClr>
              <a:buFont typeface="+mj-lt"/>
              <a:buAutoNum type="romanUcPeriod"/>
            </a:pPr>
            <a:r>
              <a:rPr lang="en-US" sz="1800" b="1" cap="small" dirty="0"/>
              <a:t>DRK Innovation Hub</a:t>
            </a:r>
          </a:p>
          <a:p>
            <a:pPr marL="971550" lvl="1" indent="-514350">
              <a:lnSpc>
                <a:spcPct val="100000"/>
              </a:lnSpc>
              <a:buClr>
                <a:srgbClr val="E60005"/>
              </a:buClr>
              <a:buFont typeface="+mj-lt"/>
              <a:buAutoNum type="arabicPeriod"/>
            </a:pPr>
            <a:r>
              <a:rPr lang="en-US" sz="1600" b="1" cap="small" dirty="0" err="1"/>
              <a:t>Allgemeines</a:t>
            </a:r>
            <a:r>
              <a:rPr lang="en-US" sz="1600" b="1" cap="small" dirty="0"/>
              <a:t> &amp; </a:t>
            </a:r>
            <a:r>
              <a:rPr lang="en-US" sz="1600" b="1" cap="small" dirty="0" err="1"/>
              <a:t>Funktionen</a:t>
            </a:r>
            <a:endParaRPr lang="en-US" sz="1600" b="1" cap="small" dirty="0"/>
          </a:p>
          <a:p>
            <a:pPr marL="971550" lvl="1" indent="-514350">
              <a:lnSpc>
                <a:spcPct val="100000"/>
              </a:lnSpc>
              <a:buClr>
                <a:srgbClr val="E60005"/>
              </a:buClr>
              <a:buFont typeface="+mj-lt"/>
              <a:buAutoNum type="arabicPeriod"/>
            </a:pPr>
            <a:r>
              <a:rPr lang="en-US" sz="1600" b="1" cap="small" dirty="0" err="1"/>
              <a:t>Kriterien</a:t>
            </a:r>
            <a:r>
              <a:rPr lang="en-US" sz="1600" b="1" cap="small" dirty="0"/>
              <a:t> </a:t>
            </a:r>
            <a:r>
              <a:rPr lang="en-US" sz="1600" b="1" cap="small" dirty="0" err="1"/>
              <a:t>für</a:t>
            </a:r>
            <a:r>
              <a:rPr lang="en-US" sz="1600" b="1" cap="small" dirty="0"/>
              <a:t> innovative </a:t>
            </a:r>
            <a:r>
              <a:rPr lang="en-US" sz="1600" b="1" cap="small" dirty="0" err="1"/>
              <a:t>Projekte</a:t>
            </a:r>
            <a:endParaRPr lang="en-US" sz="1600" b="1" cap="small" dirty="0"/>
          </a:p>
          <a:p>
            <a:pPr marL="971550" lvl="1" indent="-514350">
              <a:lnSpc>
                <a:spcPct val="100000"/>
              </a:lnSpc>
              <a:buClr>
                <a:srgbClr val="E60005"/>
              </a:buClr>
              <a:buFont typeface="+mj-lt"/>
              <a:buAutoNum type="arabicPeriod"/>
            </a:pPr>
            <a:r>
              <a:rPr lang="en-US" sz="1600" b="1" cap="small" dirty="0"/>
              <a:t>Channels</a:t>
            </a:r>
          </a:p>
          <a:p>
            <a:pPr marL="971550" lvl="1" indent="-514350">
              <a:lnSpc>
                <a:spcPct val="100000"/>
              </a:lnSpc>
              <a:buClr>
                <a:srgbClr val="E60005"/>
              </a:buClr>
              <a:buFont typeface="+mj-lt"/>
              <a:buAutoNum type="arabicPeriod"/>
            </a:pPr>
            <a:r>
              <a:rPr lang="en-US" sz="1600" b="1" cap="small" dirty="0" err="1"/>
              <a:t>Nutzerrollen</a:t>
            </a:r>
            <a:endParaRPr lang="en-US" sz="1600" b="1" cap="small" dirty="0"/>
          </a:p>
          <a:p>
            <a:pPr marL="514350" indent="-514350">
              <a:lnSpc>
                <a:spcPct val="100000"/>
              </a:lnSpc>
              <a:buClr>
                <a:srgbClr val="E60005"/>
              </a:buClr>
              <a:buFont typeface="+mj-lt"/>
              <a:buAutoNum type="romanUcPeriod"/>
            </a:pPr>
            <a:r>
              <a:rPr lang="en-US" sz="1800" b="1" cap="small" dirty="0" err="1"/>
              <a:t>Visualisierung</a:t>
            </a:r>
            <a:endParaRPr lang="en-US" sz="1800" b="1" cap="small" dirty="0"/>
          </a:p>
          <a:p>
            <a:pPr marL="514350" indent="-514350">
              <a:lnSpc>
                <a:spcPct val="100000"/>
              </a:lnSpc>
              <a:buClr>
                <a:srgbClr val="E60005"/>
              </a:buClr>
              <a:buFont typeface="+mj-lt"/>
              <a:buAutoNum type="romanUcPeriod"/>
            </a:pPr>
            <a:r>
              <a:rPr lang="en-US" sz="1800" b="1" cap="small" dirty="0"/>
              <a:t>FAQ</a:t>
            </a:r>
          </a:p>
        </p:txBody>
      </p:sp>
      <p:sp>
        <p:nvSpPr>
          <p:cNvPr id="4" name="Foliennummernplatzhalter 3">
            <a:extLst>
              <a:ext uri="{FF2B5EF4-FFF2-40B4-BE49-F238E27FC236}">
                <a16:creationId xmlns:a16="http://schemas.microsoft.com/office/drawing/2014/main" id="{26D2466F-FB5B-A348-BB0C-ADAA74D6F495}"/>
              </a:ext>
            </a:extLst>
          </p:cNvPr>
          <p:cNvSpPr>
            <a:spLocks noGrp="1"/>
          </p:cNvSpPr>
          <p:nvPr>
            <p:ph type="sldNum" sz="quarter" idx="12"/>
          </p:nvPr>
        </p:nvSpPr>
        <p:spPr/>
        <p:txBody>
          <a:bodyPr/>
          <a:lstStyle/>
          <a:p>
            <a:fld id="{AB74C714-693D-4BC6-BA98-0C3A39EC39AB}" type="slidenum">
              <a:rPr lang="de-DE" smtClean="0"/>
              <a:t>4</a:t>
            </a:fld>
            <a:endParaRPr lang="de-DE"/>
          </a:p>
        </p:txBody>
      </p:sp>
      <p:pic>
        <p:nvPicPr>
          <p:cNvPr id="1026" name="Picture 2" descr="pencil on opened notebook">
            <a:extLst>
              <a:ext uri="{FF2B5EF4-FFF2-40B4-BE49-F238E27FC236}">
                <a16:creationId xmlns:a16="http://schemas.microsoft.com/office/drawing/2014/main" id="{CE48FE3D-A0A9-4669-A4D6-12AE78F54F8A}"/>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l="12191" t="14193" r="18653" b="2857"/>
          <a:stretch/>
        </p:blipFill>
        <p:spPr bwMode="auto">
          <a:xfrm>
            <a:off x="6303145" y="1678030"/>
            <a:ext cx="4705164" cy="3764254"/>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239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81CB5E-FAD9-45F7-96D4-EB414B7702FE}"/>
              </a:ext>
            </a:extLst>
          </p:cNvPr>
          <p:cNvSpPr>
            <a:spLocks noGrp="1"/>
          </p:cNvSpPr>
          <p:nvPr>
            <p:ph type="title"/>
          </p:nvPr>
        </p:nvSpPr>
        <p:spPr/>
        <p:txBody>
          <a:bodyPr/>
          <a:lstStyle/>
          <a:p>
            <a:r>
              <a:rPr lang="de-DE" err="1"/>
              <a:t>Empathy</a:t>
            </a:r>
            <a:r>
              <a:rPr lang="de-DE"/>
              <a:t> </a:t>
            </a:r>
            <a:r>
              <a:rPr lang="de-DE" err="1"/>
              <a:t>Map</a:t>
            </a:r>
            <a:endParaRPr lang="de-DE"/>
          </a:p>
        </p:txBody>
      </p:sp>
      <p:sp>
        <p:nvSpPr>
          <p:cNvPr id="3" name="Foliennummernplatzhalter 2">
            <a:extLst>
              <a:ext uri="{FF2B5EF4-FFF2-40B4-BE49-F238E27FC236}">
                <a16:creationId xmlns:a16="http://schemas.microsoft.com/office/drawing/2014/main" id="{F9FD9C79-8613-40D8-BC32-2C40931B5BA1}"/>
              </a:ext>
            </a:extLst>
          </p:cNvPr>
          <p:cNvSpPr>
            <a:spLocks noGrp="1"/>
          </p:cNvSpPr>
          <p:nvPr>
            <p:ph type="sldNum" sz="quarter" idx="12"/>
          </p:nvPr>
        </p:nvSpPr>
        <p:spPr/>
        <p:txBody>
          <a:bodyPr/>
          <a:lstStyle/>
          <a:p>
            <a:fld id="{AB74C714-693D-4BC6-BA98-0C3A39EC39AB}" type="slidenum">
              <a:rPr lang="de-DE" smtClean="0"/>
              <a:t>5</a:t>
            </a:fld>
            <a:endParaRPr lang="de-DE"/>
          </a:p>
        </p:txBody>
      </p:sp>
      <p:sp>
        <p:nvSpPr>
          <p:cNvPr id="5" name="Ellipse 4">
            <a:extLst>
              <a:ext uri="{FF2B5EF4-FFF2-40B4-BE49-F238E27FC236}">
                <a16:creationId xmlns:a16="http://schemas.microsoft.com/office/drawing/2014/main" id="{8257058F-665A-4F3E-953D-093636C9D534}"/>
              </a:ext>
            </a:extLst>
          </p:cNvPr>
          <p:cNvSpPr/>
          <p:nvPr/>
        </p:nvSpPr>
        <p:spPr>
          <a:xfrm>
            <a:off x="5160088" y="2527069"/>
            <a:ext cx="1803862" cy="180386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a:solidFill>
                  <a:schemeClr val="tx1"/>
                </a:solidFill>
                <a:latin typeface="Arial" panose="020B0604020202020204" pitchFamily="34" charset="0"/>
                <a:cs typeface="Arial" panose="020B0604020202020204" pitchFamily="34" charset="0"/>
              </a:rPr>
              <a:t>Matthias</a:t>
            </a:r>
          </a:p>
          <a:p>
            <a:pPr algn="ctr"/>
            <a:r>
              <a:rPr lang="de-DE" sz="1100" b="1" err="1">
                <a:solidFill>
                  <a:schemeClr val="tx1"/>
                </a:solidFill>
                <a:latin typeface="Arial" panose="020B0604020202020204" pitchFamily="34" charset="0"/>
                <a:cs typeface="Arial" panose="020B0604020202020204" pitchFamily="34" charset="0"/>
              </a:rPr>
              <a:t>Vorderhuber</a:t>
            </a:r>
            <a:r>
              <a:rPr lang="de-DE" sz="1100" b="1">
                <a:solidFill>
                  <a:schemeClr val="tx1"/>
                </a:solidFill>
                <a:latin typeface="Arial" panose="020B0604020202020204" pitchFamily="34" charset="0"/>
                <a:cs typeface="Arial" panose="020B0604020202020204" pitchFamily="34" charset="0"/>
              </a:rPr>
              <a:t>  (36)</a:t>
            </a:r>
          </a:p>
        </p:txBody>
      </p:sp>
      <p:pic>
        <p:nvPicPr>
          <p:cNvPr id="1028" name="Picture 4">
            <a:extLst>
              <a:ext uri="{FF2B5EF4-FFF2-40B4-BE49-F238E27FC236}">
                <a16:creationId xmlns:a16="http://schemas.microsoft.com/office/drawing/2014/main" id="{C209B901-B2BE-404D-B6DD-990C2A39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346" y="3429000"/>
            <a:ext cx="999307" cy="855938"/>
          </a:xfrm>
          <a:prstGeom prst="ellipse">
            <a:avLst/>
          </a:prstGeom>
          <a:noFill/>
          <a:extLst>
            <a:ext uri="{909E8E84-426E-40DD-AFC4-6F175D3DCCD1}">
              <a14:hiddenFill xmlns:a14="http://schemas.microsoft.com/office/drawing/2010/main">
                <a:solidFill>
                  <a:srgbClr val="FFFFFF"/>
                </a:solidFill>
              </a14:hiddenFill>
            </a:ext>
          </a:extLst>
        </p:spPr>
      </p:pic>
      <p:cxnSp>
        <p:nvCxnSpPr>
          <p:cNvPr id="7" name="Gerader Verbinder 6">
            <a:extLst>
              <a:ext uri="{FF2B5EF4-FFF2-40B4-BE49-F238E27FC236}">
                <a16:creationId xmlns:a16="http://schemas.microsoft.com/office/drawing/2014/main" id="{E7E67726-8847-4CCD-82A2-B6FD5C36E63C}"/>
              </a:ext>
            </a:extLst>
          </p:cNvPr>
          <p:cNvCxnSpPr>
            <a:cxnSpLocks/>
            <a:endCxn id="5" idx="7"/>
          </p:cNvCxnSpPr>
          <p:nvPr/>
        </p:nvCxnSpPr>
        <p:spPr>
          <a:xfrm flipH="1">
            <a:off x="6699781" y="764771"/>
            <a:ext cx="2868168" cy="2026467"/>
          </a:xfrm>
          <a:prstGeom prst="line">
            <a:avLst/>
          </a:prstGeom>
        </p:spPr>
        <p:style>
          <a:lnRef idx="1">
            <a:schemeClr val="dk1"/>
          </a:lnRef>
          <a:fillRef idx="0">
            <a:schemeClr val="dk1"/>
          </a:fillRef>
          <a:effectRef idx="0">
            <a:schemeClr val="dk1"/>
          </a:effectRef>
          <a:fontRef idx="minor">
            <a:schemeClr val="tx1"/>
          </a:fontRef>
        </p:style>
      </p:cxnSp>
      <p:cxnSp>
        <p:nvCxnSpPr>
          <p:cNvPr id="13" name="Gerader Verbinder 12">
            <a:extLst>
              <a:ext uri="{FF2B5EF4-FFF2-40B4-BE49-F238E27FC236}">
                <a16:creationId xmlns:a16="http://schemas.microsoft.com/office/drawing/2014/main" id="{3700D263-733A-486A-9F27-FCE1202D89B1}"/>
              </a:ext>
            </a:extLst>
          </p:cNvPr>
          <p:cNvCxnSpPr>
            <a:cxnSpLocks/>
            <a:endCxn id="5" idx="5"/>
          </p:cNvCxnSpPr>
          <p:nvPr/>
        </p:nvCxnSpPr>
        <p:spPr>
          <a:xfrm flipH="1" flipV="1">
            <a:off x="6699781" y="4066762"/>
            <a:ext cx="3765943" cy="1477827"/>
          </a:xfrm>
          <a:prstGeom prst="line">
            <a:avLst/>
          </a:prstGeom>
        </p:spPr>
        <p:style>
          <a:lnRef idx="1">
            <a:schemeClr val="dk1"/>
          </a:lnRef>
          <a:fillRef idx="0">
            <a:schemeClr val="dk1"/>
          </a:fillRef>
          <a:effectRef idx="0">
            <a:schemeClr val="dk1"/>
          </a:effectRef>
          <a:fontRef idx="minor">
            <a:schemeClr val="tx1"/>
          </a:fontRef>
        </p:style>
      </p:cxnSp>
      <p:cxnSp>
        <p:nvCxnSpPr>
          <p:cNvPr id="16" name="Gerader Verbinder 15">
            <a:extLst>
              <a:ext uri="{FF2B5EF4-FFF2-40B4-BE49-F238E27FC236}">
                <a16:creationId xmlns:a16="http://schemas.microsoft.com/office/drawing/2014/main" id="{7B6EA1ED-5115-4D14-BC64-CF3AE1C12E44}"/>
              </a:ext>
            </a:extLst>
          </p:cNvPr>
          <p:cNvCxnSpPr>
            <a:cxnSpLocks/>
            <a:endCxn id="5" idx="3"/>
          </p:cNvCxnSpPr>
          <p:nvPr/>
        </p:nvCxnSpPr>
        <p:spPr>
          <a:xfrm flipV="1">
            <a:off x="1539458" y="4066762"/>
            <a:ext cx="3884799" cy="1395046"/>
          </a:xfrm>
          <a:prstGeom prst="line">
            <a:avLst/>
          </a:prstGeom>
        </p:spPr>
        <p:style>
          <a:lnRef idx="1">
            <a:schemeClr val="dk1"/>
          </a:lnRef>
          <a:fillRef idx="0">
            <a:schemeClr val="dk1"/>
          </a:fillRef>
          <a:effectRef idx="0">
            <a:schemeClr val="dk1"/>
          </a:effectRef>
          <a:fontRef idx="minor">
            <a:schemeClr val="tx1"/>
          </a:fontRef>
        </p:style>
      </p:cxnSp>
      <p:cxnSp>
        <p:nvCxnSpPr>
          <p:cNvPr id="17" name="Gerader Verbinder 16">
            <a:extLst>
              <a:ext uri="{FF2B5EF4-FFF2-40B4-BE49-F238E27FC236}">
                <a16:creationId xmlns:a16="http://schemas.microsoft.com/office/drawing/2014/main" id="{F3372D6C-FED7-4DF2-B94A-48AFB6711FEC}"/>
              </a:ext>
            </a:extLst>
          </p:cNvPr>
          <p:cNvCxnSpPr>
            <a:cxnSpLocks/>
            <a:endCxn id="5" idx="1"/>
          </p:cNvCxnSpPr>
          <p:nvPr/>
        </p:nvCxnSpPr>
        <p:spPr>
          <a:xfrm>
            <a:off x="2491426" y="827229"/>
            <a:ext cx="2932831" cy="1964009"/>
          </a:xfrm>
          <a:prstGeom prst="line">
            <a:avLst/>
          </a:prstGeom>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26395CA2-25E5-4A26-97DC-441F2A7EA409}"/>
              </a:ext>
            </a:extLst>
          </p:cNvPr>
          <p:cNvCxnSpPr>
            <a:cxnSpLocks/>
          </p:cNvCxnSpPr>
          <p:nvPr/>
        </p:nvCxnSpPr>
        <p:spPr>
          <a:xfrm flipH="1" flipV="1">
            <a:off x="6097880" y="4330931"/>
            <a:ext cx="19689" cy="1899005"/>
          </a:xfrm>
          <a:prstGeom prst="line">
            <a:avLst/>
          </a:prstGeom>
        </p:spPr>
        <p:style>
          <a:lnRef idx="1">
            <a:schemeClr val="dk1"/>
          </a:lnRef>
          <a:fillRef idx="0">
            <a:schemeClr val="dk1"/>
          </a:fillRef>
          <a:effectRef idx="0">
            <a:schemeClr val="dk1"/>
          </a:effectRef>
          <a:fontRef idx="minor">
            <a:schemeClr val="tx1"/>
          </a:fontRef>
        </p:style>
      </p:cxnSp>
      <p:sp>
        <p:nvSpPr>
          <p:cNvPr id="21" name="Textfeld 20">
            <a:extLst>
              <a:ext uri="{FF2B5EF4-FFF2-40B4-BE49-F238E27FC236}">
                <a16:creationId xmlns:a16="http://schemas.microsoft.com/office/drawing/2014/main" id="{B246F5B3-1983-47E9-8126-69F803264513}"/>
              </a:ext>
            </a:extLst>
          </p:cNvPr>
          <p:cNvSpPr txBox="1"/>
          <p:nvPr/>
        </p:nvSpPr>
        <p:spPr>
          <a:xfrm>
            <a:off x="5160088" y="457897"/>
            <a:ext cx="1642493"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AUFGABEN</a:t>
            </a:r>
          </a:p>
        </p:txBody>
      </p:sp>
      <p:sp>
        <p:nvSpPr>
          <p:cNvPr id="25" name="Textfeld 24">
            <a:extLst>
              <a:ext uri="{FF2B5EF4-FFF2-40B4-BE49-F238E27FC236}">
                <a16:creationId xmlns:a16="http://schemas.microsoft.com/office/drawing/2014/main" id="{8B72AFE7-E8D4-4F5E-ACF5-8B4E2C079591}"/>
              </a:ext>
            </a:extLst>
          </p:cNvPr>
          <p:cNvSpPr txBox="1"/>
          <p:nvPr/>
        </p:nvSpPr>
        <p:spPr>
          <a:xfrm>
            <a:off x="8708965" y="1593338"/>
            <a:ext cx="1881449"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EINFLÜSSE</a:t>
            </a:r>
          </a:p>
        </p:txBody>
      </p:sp>
      <p:sp>
        <p:nvSpPr>
          <p:cNvPr id="26" name="Textfeld 25">
            <a:extLst>
              <a:ext uri="{FF2B5EF4-FFF2-40B4-BE49-F238E27FC236}">
                <a16:creationId xmlns:a16="http://schemas.microsoft.com/office/drawing/2014/main" id="{320CABB9-4088-4338-81B1-460D0C7F65D9}"/>
              </a:ext>
            </a:extLst>
          </p:cNvPr>
          <p:cNvSpPr txBox="1"/>
          <p:nvPr/>
        </p:nvSpPr>
        <p:spPr>
          <a:xfrm>
            <a:off x="6221697" y="4634102"/>
            <a:ext cx="1881449"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ZIELE</a:t>
            </a:r>
          </a:p>
        </p:txBody>
      </p:sp>
      <p:sp>
        <p:nvSpPr>
          <p:cNvPr id="27" name="Textfeld 26">
            <a:extLst>
              <a:ext uri="{FF2B5EF4-FFF2-40B4-BE49-F238E27FC236}">
                <a16:creationId xmlns:a16="http://schemas.microsoft.com/office/drawing/2014/main" id="{7ECE5C39-53E2-415A-A488-DD8877C59C09}"/>
              </a:ext>
            </a:extLst>
          </p:cNvPr>
          <p:cNvSpPr txBox="1"/>
          <p:nvPr/>
        </p:nvSpPr>
        <p:spPr>
          <a:xfrm>
            <a:off x="4236120" y="4527037"/>
            <a:ext cx="1881449"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PROBLEME</a:t>
            </a:r>
          </a:p>
        </p:txBody>
      </p:sp>
      <p:sp>
        <p:nvSpPr>
          <p:cNvPr id="28" name="Textfeld 27">
            <a:extLst>
              <a:ext uri="{FF2B5EF4-FFF2-40B4-BE49-F238E27FC236}">
                <a16:creationId xmlns:a16="http://schemas.microsoft.com/office/drawing/2014/main" id="{527EFE37-7178-4D0A-9509-3314A5B1C28E}"/>
              </a:ext>
            </a:extLst>
          </p:cNvPr>
          <p:cNvSpPr txBox="1"/>
          <p:nvPr/>
        </p:nvSpPr>
        <p:spPr>
          <a:xfrm>
            <a:off x="2354671" y="1980545"/>
            <a:ext cx="1881449" cy="369332"/>
          </a:xfrm>
          <a:prstGeom prst="rect">
            <a:avLst/>
          </a:prstGeom>
          <a:noFill/>
        </p:spPr>
        <p:txBody>
          <a:bodyPr wrap="square" rtlCol="0">
            <a:spAutoFit/>
          </a:bodyPr>
          <a:lstStyle/>
          <a:p>
            <a:pPr algn="ctr"/>
            <a:r>
              <a:rPr lang="de-DE" b="1">
                <a:latin typeface="Arial" panose="020B0604020202020204" pitchFamily="34" charset="0"/>
                <a:cs typeface="Arial" panose="020B0604020202020204" pitchFamily="34" charset="0"/>
              </a:rPr>
              <a:t>GEFÜHLE</a:t>
            </a:r>
          </a:p>
        </p:txBody>
      </p:sp>
      <p:sp>
        <p:nvSpPr>
          <p:cNvPr id="29" name="Textfeld 28">
            <a:extLst>
              <a:ext uri="{FF2B5EF4-FFF2-40B4-BE49-F238E27FC236}">
                <a16:creationId xmlns:a16="http://schemas.microsoft.com/office/drawing/2014/main" id="{DBC0F511-3DE2-44EC-9B06-606E5661169C}"/>
              </a:ext>
            </a:extLst>
          </p:cNvPr>
          <p:cNvSpPr txBox="1"/>
          <p:nvPr/>
        </p:nvSpPr>
        <p:spPr>
          <a:xfrm>
            <a:off x="3924853" y="872972"/>
            <a:ext cx="1413164" cy="523220"/>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Will sich informieren</a:t>
            </a:r>
          </a:p>
        </p:txBody>
      </p:sp>
      <p:sp>
        <p:nvSpPr>
          <p:cNvPr id="30" name="Textfeld 29">
            <a:extLst>
              <a:ext uri="{FF2B5EF4-FFF2-40B4-BE49-F238E27FC236}">
                <a16:creationId xmlns:a16="http://schemas.microsoft.com/office/drawing/2014/main" id="{397A39F2-E82C-4950-B611-84D593EA274A}"/>
              </a:ext>
            </a:extLst>
          </p:cNvPr>
          <p:cNvSpPr txBox="1"/>
          <p:nvPr/>
        </p:nvSpPr>
        <p:spPr>
          <a:xfrm>
            <a:off x="4916414" y="1577567"/>
            <a:ext cx="2038152" cy="738664"/>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Sucht nach finanziellen Mitteln zur Umsetzung seiner Idee</a:t>
            </a:r>
          </a:p>
        </p:txBody>
      </p:sp>
      <p:sp>
        <p:nvSpPr>
          <p:cNvPr id="31" name="Textfeld 30">
            <a:extLst>
              <a:ext uri="{FF2B5EF4-FFF2-40B4-BE49-F238E27FC236}">
                <a16:creationId xmlns:a16="http://schemas.microsoft.com/office/drawing/2014/main" id="{F860AB90-0645-44CC-8FA3-FEED94CC6723}"/>
              </a:ext>
            </a:extLst>
          </p:cNvPr>
          <p:cNvSpPr txBox="1"/>
          <p:nvPr/>
        </p:nvSpPr>
        <p:spPr>
          <a:xfrm>
            <a:off x="6446723" y="854674"/>
            <a:ext cx="2038152" cy="738664"/>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Hat eine innovative Idee und möchte diese umsetzen</a:t>
            </a:r>
          </a:p>
        </p:txBody>
      </p:sp>
      <p:sp>
        <p:nvSpPr>
          <p:cNvPr id="32" name="Textfeld 31">
            <a:extLst>
              <a:ext uri="{FF2B5EF4-FFF2-40B4-BE49-F238E27FC236}">
                <a16:creationId xmlns:a16="http://schemas.microsoft.com/office/drawing/2014/main" id="{3E1B5FCA-8130-4617-8803-6DB739537CAB}"/>
              </a:ext>
            </a:extLst>
          </p:cNvPr>
          <p:cNvSpPr txBox="1"/>
          <p:nvPr/>
        </p:nvSpPr>
        <p:spPr>
          <a:xfrm>
            <a:off x="7493351" y="2184652"/>
            <a:ext cx="2038152"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Eigene Organisation</a:t>
            </a:r>
          </a:p>
        </p:txBody>
      </p:sp>
      <p:sp>
        <p:nvSpPr>
          <p:cNvPr id="33" name="Textfeld 32">
            <a:extLst>
              <a:ext uri="{FF2B5EF4-FFF2-40B4-BE49-F238E27FC236}">
                <a16:creationId xmlns:a16="http://schemas.microsoft.com/office/drawing/2014/main" id="{E43DF9C5-713D-4C62-9933-504780379F3B}"/>
              </a:ext>
            </a:extLst>
          </p:cNvPr>
          <p:cNvSpPr txBox="1"/>
          <p:nvPr/>
        </p:nvSpPr>
        <p:spPr>
          <a:xfrm>
            <a:off x="7246873" y="2929621"/>
            <a:ext cx="2038152" cy="523220"/>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Persönliches Vorwissen, Job, Umfeld</a:t>
            </a:r>
          </a:p>
        </p:txBody>
      </p:sp>
      <p:sp>
        <p:nvSpPr>
          <p:cNvPr id="34" name="Textfeld 33">
            <a:extLst>
              <a:ext uri="{FF2B5EF4-FFF2-40B4-BE49-F238E27FC236}">
                <a16:creationId xmlns:a16="http://schemas.microsoft.com/office/drawing/2014/main" id="{CAF35917-0E4F-4793-86F1-E92B4E5C7252}"/>
              </a:ext>
            </a:extLst>
          </p:cNvPr>
          <p:cNvSpPr txBox="1"/>
          <p:nvPr/>
        </p:nvSpPr>
        <p:spPr>
          <a:xfrm>
            <a:off x="9849048" y="2967002"/>
            <a:ext cx="2038152" cy="738664"/>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Eigener Landesverband / Kreisverband</a:t>
            </a:r>
          </a:p>
        </p:txBody>
      </p:sp>
      <p:sp>
        <p:nvSpPr>
          <p:cNvPr id="35" name="Textfeld 34">
            <a:extLst>
              <a:ext uri="{FF2B5EF4-FFF2-40B4-BE49-F238E27FC236}">
                <a16:creationId xmlns:a16="http://schemas.microsoft.com/office/drawing/2014/main" id="{25881A83-5D00-474B-ADDD-A9A71C302714}"/>
              </a:ext>
            </a:extLst>
          </p:cNvPr>
          <p:cNvSpPr txBox="1"/>
          <p:nvPr/>
        </p:nvSpPr>
        <p:spPr>
          <a:xfrm>
            <a:off x="8829972" y="3895438"/>
            <a:ext cx="2038152" cy="738664"/>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Familie, Freunde </a:t>
            </a:r>
            <a:r>
              <a:rPr lang="de-DE" sz="1400">
                <a:latin typeface="Arial" panose="020B0604020202020204" pitchFamily="34" charset="0"/>
                <a:cs typeface="Arial" panose="020B0604020202020204" pitchFamily="34" charset="0"/>
                <a:sym typeface="Wingdings" panose="05000000000000000000" pitchFamily="2" charset="2"/>
              </a:rPr>
              <a:t> Wie viel Zeit bleibt ihm?</a:t>
            </a:r>
            <a:endParaRPr lang="de-DE" sz="1400">
              <a:latin typeface="Arial" panose="020B0604020202020204" pitchFamily="34" charset="0"/>
              <a:cs typeface="Arial" panose="020B0604020202020204" pitchFamily="34" charset="0"/>
            </a:endParaRPr>
          </a:p>
        </p:txBody>
      </p:sp>
      <p:sp>
        <p:nvSpPr>
          <p:cNvPr id="36" name="Textfeld 35">
            <a:extLst>
              <a:ext uri="{FF2B5EF4-FFF2-40B4-BE49-F238E27FC236}">
                <a16:creationId xmlns:a16="http://schemas.microsoft.com/office/drawing/2014/main" id="{BA312C4B-B22E-49B8-9BC1-265693D0B14B}"/>
              </a:ext>
            </a:extLst>
          </p:cNvPr>
          <p:cNvSpPr txBox="1"/>
          <p:nvPr/>
        </p:nvSpPr>
        <p:spPr>
          <a:xfrm>
            <a:off x="6221697" y="5375345"/>
            <a:ext cx="3376598" cy="523220"/>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Will etwas bewegen, „Wohlwollen für die Allgemeinheit“</a:t>
            </a:r>
          </a:p>
        </p:txBody>
      </p:sp>
      <p:sp>
        <p:nvSpPr>
          <p:cNvPr id="37" name="Textfeld 36">
            <a:extLst>
              <a:ext uri="{FF2B5EF4-FFF2-40B4-BE49-F238E27FC236}">
                <a16:creationId xmlns:a16="http://schemas.microsoft.com/office/drawing/2014/main" id="{A056718D-7137-4C77-9FD5-A2AD8F129E7F}"/>
              </a:ext>
            </a:extLst>
          </p:cNvPr>
          <p:cNvSpPr txBox="1"/>
          <p:nvPr/>
        </p:nvSpPr>
        <p:spPr>
          <a:xfrm>
            <a:off x="6301046" y="6158510"/>
            <a:ext cx="240791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Selbstverwirklichung</a:t>
            </a:r>
          </a:p>
        </p:txBody>
      </p:sp>
      <p:sp>
        <p:nvSpPr>
          <p:cNvPr id="38" name="Textfeld 37">
            <a:extLst>
              <a:ext uri="{FF2B5EF4-FFF2-40B4-BE49-F238E27FC236}">
                <a16:creationId xmlns:a16="http://schemas.microsoft.com/office/drawing/2014/main" id="{68DA2686-AA87-4C75-89DA-B58778098077}"/>
              </a:ext>
            </a:extLst>
          </p:cNvPr>
          <p:cNvSpPr txBox="1"/>
          <p:nvPr/>
        </p:nvSpPr>
        <p:spPr>
          <a:xfrm>
            <a:off x="8400532" y="5993477"/>
            <a:ext cx="3376598" cy="523220"/>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Möchte Prozesse in seiner Organisation optimieren</a:t>
            </a:r>
          </a:p>
        </p:txBody>
      </p:sp>
      <p:sp>
        <p:nvSpPr>
          <p:cNvPr id="39" name="Textfeld 38">
            <a:extLst>
              <a:ext uri="{FF2B5EF4-FFF2-40B4-BE49-F238E27FC236}">
                <a16:creationId xmlns:a16="http://schemas.microsoft.com/office/drawing/2014/main" id="{8B6DA7B4-9408-41F4-9B49-25C991233036}"/>
              </a:ext>
            </a:extLst>
          </p:cNvPr>
          <p:cNvSpPr txBox="1"/>
          <p:nvPr/>
        </p:nvSpPr>
        <p:spPr>
          <a:xfrm>
            <a:off x="3032160" y="4972656"/>
            <a:ext cx="2407919" cy="738664"/>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Ihm fehlt Unterstützung und Wissen bei der Umsetzung seines Projekts</a:t>
            </a:r>
          </a:p>
        </p:txBody>
      </p:sp>
      <p:sp>
        <p:nvSpPr>
          <p:cNvPr id="40" name="Textfeld 39">
            <a:extLst>
              <a:ext uri="{FF2B5EF4-FFF2-40B4-BE49-F238E27FC236}">
                <a16:creationId xmlns:a16="http://schemas.microsoft.com/office/drawing/2014/main" id="{75D57796-C68A-4618-AF02-B661D75F7442}"/>
              </a:ext>
            </a:extLst>
          </p:cNvPr>
          <p:cNvSpPr txBox="1"/>
          <p:nvPr/>
        </p:nvSpPr>
        <p:spPr>
          <a:xfrm>
            <a:off x="3579891" y="6021723"/>
            <a:ext cx="240791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Wenn nichts vorwärts geht</a:t>
            </a:r>
          </a:p>
        </p:txBody>
      </p:sp>
      <p:sp>
        <p:nvSpPr>
          <p:cNvPr id="41" name="Textfeld 40">
            <a:extLst>
              <a:ext uri="{FF2B5EF4-FFF2-40B4-BE49-F238E27FC236}">
                <a16:creationId xmlns:a16="http://schemas.microsoft.com/office/drawing/2014/main" id="{FF7AC1BE-017C-4DD5-A9B2-0D742B0CC98E}"/>
              </a:ext>
            </a:extLst>
          </p:cNvPr>
          <p:cNvSpPr txBox="1"/>
          <p:nvPr/>
        </p:nvSpPr>
        <p:spPr>
          <a:xfrm>
            <a:off x="988495" y="5787607"/>
            <a:ext cx="240791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Schwierig bedienbare Tools</a:t>
            </a:r>
          </a:p>
        </p:txBody>
      </p:sp>
      <p:sp>
        <p:nvSpPr>
          <p:cNvPr id="42" name="Textfeld 41">
            <a:extLst>
              <a:ext uri="{FF2B5EF4-FFF2-40B4-BE49-F238E27FC236}">
                <a16:creationId xmlns:a16="http://schemas.microsoft.com/office/drawing/2014/main" id="{E0E27EC6-EE2F-463F-85F4-F0255A8490C3}"/>
              </a:ext>
            </a:extLst>
          </p:cNvPr>
          <p:cNvSpPr txBox="1"/>
          <p:nvPr/>
        </p:nvSpPr>
        <p:spPr>
          <a:xfrm>
            <a:off x="420916" y="2550253"/>
            <a:ext cx="240791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Will sich vernetzen</a:t>
            </a:r>
          </a:p>
        </p:txBody>
      </p:sp>
      <p:sp>
        <p:nvSpPr>
          <p:cNvPr id="43" name="Textfeld 42">
            <a:extLst>
              <a:ext uri="{FF2B5EF4-FFF2-40B4-BE49-F238E27FC236}">
                <a16:creationId xmlns:a16="http://schemas.microsoft.com/office/drawing/2014/main" id="{408AA487-DAD6-4D39-B07D-3597D532CBA8}"/>
              </a:ext>
            </a:extLst>
          </p:cNvPr>
          <p:cNvSpPr txBox="1"/>
          <p:nvPr/>
        </p:nvSpPr>
        <p:spPr>
          <a:xfrm>
            <a:off x="2277897" y="3027095"/>
            <a:ext cx="240791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Selbstbewusst, kompetitiv</a:t>
            </a:r>
          </a:p>
        </p:txBody>
      </p:sp>
      <p:sp>
        <p:nvSpPr>
          <p:cNvPr id="44" name="Textfeld 43">
            <a:extLst>
              <a:ext uri="{FF2B5EF4-FFF2-40B4-BE49-F238E27FC236}">
                <a16:creationId xmlns:a16="http://schemas.microsoft.com/office/drawing/2014/main" id="{BC3A375C-39B6-4A7B-B49F-6378673E01AB}"/>
              </a:ext>
            </a:extLst>
          </p:cNvPr>
          <p:cNvSpPr txBox="1"/>
          <p:nvPr/>
        </p:nvSpPr>
        <p:spPr>
          <a:xfrm>
            <a:off x="139304" y="3586693"/>
            <a:ext cx="160636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Sozial</a:t>
            </a:r>
          </a:p>
        </p:txBody>
      </p:sp>
      <p:sp>
        <p:nvSpPr>
          <p:cNvPr id="45" name="Textfeld 44">
            <a:extLst>
              <a:ext uri="{FF2B5EF4-FFF2-40B4-BE49-F238E27FC236}">
                <a16:creationId xmlns:a16="http://schemas.microsoft.com/office/drawing/2014/main" id="{0DB1B561-B41A-45DE-A514-07F357866F5D}"/>
              </a:ext>
            </a:extLst>
          </p:cNvPr>
          <p:cNvSpPr txBox="1"/>
          <p:nvPr/>
        </p:nvSpPr>
        <p:spPr>
          <a:xfrm>
            <a:off x="1790045" y="3819088"/>
            <a:ext cx="1606369" cy="307777"/>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Engagiert</a:t>
            </a:r>
          </a:p>
        </p:txBody>
      </p:sp>
      <p:sp>
        <p:nvSpPr>
          <p:cNvPr id="46" name="Textfeld 45">
            <a:extLst>
              <a:ext uri="{FF2B5EF4-FFF2-40B4-BE49-F238E27FC236}">
                <a16:creationId xmlns:a16="http://schemas.microsoft.com/office/drawing/2014/main" id="{23FC411E-FB5A-4F62-AC29-F72351721B16}"/>
              </a:ext>
            </a:extLst>
          </p:cNvPr>
          <p:cNvSpPr txBox="1"/>
          <p:nvPr/>
        </p:nvSpPr>
        <p:spPr>
          <a:xfrm>
            <a:off x="736273" y="4372492"/>
            <a:ext cx="1606369" cy="523220"/>
          </a:xfrm>
          <a:prstGeom prst="rect">
            <a:avLst/>
          </a:prstGeom>
          <a:noFill/>
        </p:spPr>
        <p:txBody>
          <a:bodyPr wrap="square" rtlCol="0">
            <a:spAutoFit/>
          </a:bodyPr>
          <a:lstStyle/>
          <a:p>
            <a:pPr algn="ctr"/>
            <a:r>
              <a:rPr lang="de-DE" sz="1400">
                <a:latin typeface="Arial" panose="020B0604020202020204" pitchFamily="34" charset="0"/>
                <a:cs typeface="Arial" panose="020B0604020202020204" pitchFamily="34" charset="0"/>
              </a:rPr>
              <a:t>Lässt sich schnell begeistern</a:t>
            </a:r>
          </a:p>
        </p:txBody>
      </p:sp>
    </p:spTree>
    <p:extLst>
      <p:ext uri="{BB962C8B-B14F-4D97-AF65-F5344CB8AC3E}">
        <p14:creationId xmlns:p14="http://schemas.microsoft.com/office/powerpoint/2010/main" val="2841307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15331A-75A6-42A3-96B6-C288187A388A}"/>
              </a:ext>
            </a:extLst>
          </p:cNvPr>
          <p:cNvSpPr>
            <a:spLocks noGrp="1"/>
          </p:cNvSpPr>
          <p:nvPr>
            <p:ph type="title"/>
          </p:nvPr>
        </p:nvSpPr>
        <p:spPr/>
        <p:txBody>
          <a:bodyPr/>
          <a:lstStyle/>
          <a:p>
            <a:r>
              <a:rPr lang="de-DE"/>
              <a:t>Problem Statement</a:t>
            </a:r>
          </a:p>
        </p:txBody>
      </p:sp>
      <p:sp>
        <p:nvSpPr>
          <p:cNvPr id="3" name="Inhaltsplatzhalter 2">
            <a:extLst>
              <a:ext uri="{FF2B5EF4-FFF2-40B4-BE49-F238E27FC236}">
                <a16:creationId xmlns:a16="http://schemas.microsoft.com/office/drawing/2014/main" id="{1D3A738C-6C78-4EFE-B536-BF22F85CC9ED}"/>
              </a:ext>
            </a:extLst>
          </p:cNvPr>
          <p:cNvSpPr>
            <a:spLocks noGrp="1"/>
          </p:cNvSpPr>
          <p:nvPr>
            <p:ph idx="1"/>
          </p:nvPr>
        </p:nvSpPr>
        <p:spPr/>
        <p:txBody>
          <a:bodyPr anchor="ctr"/>
          <a:lstStyle/>
          <a:p>
            <a:pPr marL="0" indent="0">
              <a:buNone/>
            </a:pPr>
            <a:r>
              <a:rPr lang="de-DE" b="1"/>
              <a:t>Today</a:t>
            </a:r>
            <a:r>
              <a:rPr lang="de-DE"/>
              <a:t>	Matthias </a:t>
            </a:r>
            <a:r>
              <a:rPr lang="de-DE" err="1"/>
              <a:t>Vorderhuber</a:t>
            </a:r>
            <a:r>
              <a:rPr lang="de-DE"/>
              <a:t> (36, </a:t>
            </a:r>
            <a:r>
              <a:rPr lang="de-DE" err="1"/>
              <a:t>volunteer</a:t>
            </a:r>
            <a:r>
              <a:rPr lang="de-DE"/>
              <a:t> at DRK)</a:t>
            </a:r>
          </a:p>
          <a:p>
            <a:pPr marL="0" indent="0">
              <a:buNone/>
            </a:pPr>
            <a:endParaRPr lang="de-DE"/>
          </a:p>
          <a:p>
            <a:pPr marL="0" indent="0">
              <a:buNone/>
            </a:pPr>
            <a:r>
              <a:rPr lang="de-DE" b="1" err="1"/>
              <a:t>has</a:t>
            </a:r>
            <a:r>
              <a:rPr lang="de-DE" b="1"/>
              <a:t> to</a:t>
            </a:r>
            <a:r>
              <a:rPr lang="de-DE"/>
              <a:t>	</a:t>
            </a:r>
            <a:r>
              <a:rPr lang="de-DE" err="1"/>
              <a:t>randomly</a:t>
            </a:r>
            <a:r>
              <a:rPr lang="de-DE"/>
              <a:t> surf </a:t>
            </a:r>
            <a:r>
              <a:rPr lang="de-DE" err="1"/>
              <a:t>through</a:t>
            </a:r>
            <a:r>
              <a:rPr lang="de-DE"/>
              <a:t> different </a:t>
            </a:r>
            <a:r>
              <a:rPr lang="de-DE" err="1"/>
              <a:t>sources</a:t>
            </a:r>
            <a:r>
              <a:rPr lang="de-DE"/>
              <a:t> and </a:t>
            </a:r>
            <a:r>
              <a:rPr lang="de-DE" err="1"/>
              <a:t>search</a:t>
            </a:r>
            <a:r>
              <a:rPr lang="de-DE"/>
              <a:t> </a:t>
            </a:r>
            <a:r>
              <a:rPr lang="de-DE" err="1"/>
              <a:t>enginges</a:t>
            </a:r>
            <a:endParaRPr lang="de-DE"/>
          </a:p>
          <a:p>
            <a:pPr marL="0" indent="0">
              <a:buNone/>
            </a:pPr>
            <a:endParaRPr lang="de-DE"/>
          </a:p>
          <a:p>
            <a:pPr marL="0" indent="0">
              <a:buNone/>
            </a:pPr>
            <a:r>
              <a:rPr lang="de-DE" b="1" err="1"/>
              <a:t>when</a:t>
            </a:r>
            <a:r>
              <a:rPr lang="de-DE"/>
              <a:t>		</a:t>
            </a:r>
            <a:r>
              <a:rPr lang="de-DE" err="1"/>
              <a:t>for</a:t>
            </a:r>
            <a:r>
              <a:rPr lang="de-DE"/>
              <a:t> </a:t>
            </a:r>
            <a:r>
              <a:rPr lang="de-DE" err="1"/>
              <a:t>information</a:t>
            </a:r>
            <a:r>
              <a:rPr lang="de-DE"/>
              <a:t> </a:t>
            </a:r>
            <a:r>
              <a:rPr lang="de-DE" err="1"/>
              <a:t>about</a:t>
            </a:r>
            <a:r>
              <a:rPr lang="de-DE"/>
              <a:t> a </a:t>
            </a:r>
            <a:r>
              <a:rPr lang="de-DE" err="1"/>
              <a:t>new</a:t>
            </a:r>
            <a:r>
              <a:rPr lang="de-DE"/>
              <a:t> innovative </a:t>
            </a:r>
            <a:r>
              <a:rPr lang="de-DE" err="1"/>
              <a:t>project</a:t>
            </a:r>
            <a:r>
              <a:rPr lang="de-DE"/>
              <a:t> he </a:t>
            </a:r>
            <a:r>
              <a:rPr lang="de-DE" err="1"/>
              <a:t>has</a:t>
            </a:r>
            <a:r>
              <a:rPr lang="de-DE"/>
              <a:t> 			mind.</a:t>
            </a:r>
          </a:p>
        </p:txBody>
      </p:sp>
      <p:sp>
        <p:nvSpPr>
          <p:cNvPr id="4" name="Foliennummernplatzhalter 3">
            <a:extLst>
              <a:ext uri="{FF2B5EF4-FFF2-40B4-BE49-F238E27FC236}">
                <a16:creationId xmlns:a16="http://schemas.microsoft.com/office/drawing/2014/main" id="{47B148C4-37B3-4B46-898A-391EE8FC3F03}"/>
              </a:ext>
            </a:extLst>
          </p:cNvPr>
          <p:cNvSpPr>
            <a:spLocks noGrp="1"/>
          </p:cNvSpPr>
          <p:nvPr>
            <p:ph type="sldNum" sz="quarter" idx="12"/>
          </p:nvPr>
        </p:nvSpPr>
        <p:spPr/>
        <p:txBody>
          <a:bodyPr/>
          <a:lstStyle/>
          <a:p>
            <a:fld id="{AB74C714-693D-4BC6-BA98-0C3A39EC39AB}" type="slidenum">
              <a:rPr lang="de-DE" smtClean="0"/>
              <a:t>6</a:t>
            </a:fld>
            <a:endParaRPr lang="de-DE"/>
          </a:p>
        </p:txBody>
      </p:sp>
    </p:spTree>
    <p:extLst>
      <p:ext uri="{BB962C8B-B14F-4D97-AF65-F5344CB8AC3E}">
        <p14:creationId xmlns:p14="http://schemas.microsoft.com/office/powerpoint/2010/main" val="346282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6844B-65C5-4E7F-AF6E-D6AB52D5D8A4}"/>
              </a:ext>
            </a:extLst>
          </p:cNvPr>
          <p:cNvSpPr>
            <a:spLocks noGrp="1"/>
          </p:cNvSpPr>
          <p:nvPr>
            <p:ph type="title"/>
          </p:nvPr>
        </p:nvSpPr>
        <p:spPr/>
        <p:txBody>
          <a:bodyPr/>
          <a:lstStyle/>
          <a:p>
            <a:r>
              <a:rPr lang="de-DE" dirty="0"/>
              <a:t>The Big </a:t>
            </a:r>
            <a:r>
              <a:rPr lang="de-DE" dirty="0" err="1"/>
              <a:t>Idea</a:t>
            </a:r>
            <a:endParaRPr lang="de-DE" dirty="0"/>
          </a:p>
        </p:txBody>
      </p:sp>
      <p:sp>
        <p:nvSpPr>
          <p:cNvPr id="4" name="Foliennummernplatzhalter 3">
            <a:extLst>
              <a:ext uri="{FF2B5EF4-FFF2-40B4-BE49-F238E27FC236}">
                <a16:creationId xmlns:a16="http://schemas.microsoft.com/office/drawing/2014/main" id="{6D1949F5-6476-4CD4-989B-C661D91A27F7}"/>
              </a:ext>
            </a:extLst>
          </p:cNvPr>
          <p:cNvSpPr>
            <a:spLocks noGrp="1"/>
          </p:cNvSpPr>
          <p:nvPr>
            <p:ph type="sldNum" sz="quarter" idx="12"/>
          </p:nvPr>
        </p:nvSpPr>
        <p:spPr/>
        <p:txBody>
          <a:bodyPr/>
          <a:lstStyle/>
          <a:p>
            <a:fld id="{AB74C714-693D-4BC6-BA98-0C3A39EC39AB}" type="slidenum">
              <a:rPr lang="de-DE" smtClean="0"/>
              <a:t>7</a:t>
            </a:fld>
            <a:endParaRPr lang="de-DE"/>
          </a:p>
        </p:txBody>
      </p:sp>
      <p:sp>
        <p:nvSpPr>
          <p:cNvPr id="6" name="Inhaltsplatzhalter 2">
            <a:extLst>
              <a:ext uri="{FF2B5EF4-FFF2-40B4-BE49-F238E27FC236}">
                <a16:creationId xmlns:a16="http://schemas.microsoft.com/office/drawing/2014/main" id="{F4244D4E-F1E3-4ABD-8EDE-F65DB0A98DCD}"/>
              </a:ext>
            </a:extLst>
          </p:cNvPr>
          <p:cNvSpPr>
            <a:spLocks noGrp="1"/>
          </p:cNvSpPr>
          <p:nvPr>
            <p:ph idx="1"/>
          </p:nvPr>
        </p:nvSpPr>
        <p:spPr>
          <a:xfrm>
            <a:off x="236839" y="1227438"/>
            <a:ext cx="11650361" cy="4949525"/>
          </a:xfrm>
        </p:spPr>
        <p:txBody>
          <a:bodyPr anchor="ctr">
            <a:normAutofit/>
          </a:bodyPr>
          <a:lstStyle/>
          <a:p>
            <a:pPr marL="0" indent="0">
              <a:buNone/>
            </a:pPr>
            <a:r>
              <a:rPr lang="de-DE" b="1"/>
              <a:t>Basis: der wichtigste Kundennutzen</a:t>
            </a:r>
          </a:p>
          <a:p>
            <a:pPr marL="0" indent="0">
              <a:buNone/>
            </a:pPr>
            <a:r>
              <a:rPr lang="de-DE"/>
              <a:t>Menschen mit innovativen Ideen können sich von anderen Projekten inspirieren lassen, sich über sie informieren, an ihnen teilnehmen und sich mit Initiatoren vernetzen.</a:t>
            </a:r>
            <a:endParaRPr lang="en-US"/>
          </a:p>
          <a:p>
            <a:pPr marL="0" indent="0">
              <a:buNone/>
            </a:pPr>
            <a:endParaRPr lang="de-DE"/>
          </a:p>
          <a:p>
            <a:pPr marL="0" indent="0">
              <a:buNone/>
            </a:pPr>
            <a:r>
              <a:rPr lang="de-DE" b="1">
                <a:sym typeface="Wingdings" pitchFamily="2" charset="2"/>
              </a:rPr>
              <a:t> </a:t>
            </a:r>
            <a:r>
              <a:rPr lang="de-DE" b="1"/>
              <a:t>Eine öffentliche Plattform, auf der Innovationsprojekte des DRK dargestellt sind. </a:t>
            </a:r>
          </a:p>
        </p:txBody>
      </p:sp>
    </p:spTree>
    <p:extLst>
      <p:ext uri="{BB962C8B-B14F-4D97-AF65-F5344CB8AC3E}">
        <p14:creationId xmlns:p14="http://schemas.microsoft.com/office/powerpoint/2010/main" val="155967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27984B-1848-4E08-97A4-0CF4404BA6C6}"/>
              </a:ext>
            </a:extLst>
          </p:cNvPr>
          <p:cNvSpPr>
            <a:spLocks noGrp="1"/>
          </p:cNvSpPr>
          <p:nvPr>
            <p:ph type="title"/>
          </p:nvPr>
        </p:nvSpPr>
        <p:spPr/>
        <p:txBody>
          <a:bodyPr/>
          <a:lstStyle/>
          <a:p>
            <a:r>
              <a:rPr lang="de-DE"/>
              <a:t>User Journey</a:t>
            </a:r>
          </a:p>
        </p:txBody>
      </p:sp>
      <p:pic>
        <p:nvPicPr>
          <p:cNvPr id="6" name="Inhaltsplatzhalter 5">
            <a:extLst>
              <a:ext uri="{FF2B5EF4-FFF2-40B4-BE49-F238E27FC236}">
                <a16:creationId xmlns:a16="http://schemas.microsoft.com/office/drawing/2014/main" id="{8C433848-7FDC-4263-8577-FBC39A96AF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0484"/>
          <a:stretch/>
        </p:blipFill>
        <p:spPr>
          <a:xfrm>
            <a:off x="336000" y="1142139"/>
            <a:ext cx="11520000" cy="4573722"/>
          </a:xfrm>
        </p:spPr>
      </p:pic>
      <p:sp>
        <p:nvSpPr>
          <p:cNvPr id="4" name="Foliennummernplatzhalter 3">
            <a:extLst>
              <a:ext uri="{FF2B5EF4-FFF2-40B4-BE49-F238E27FC236}">
                <a16:creationId xmlns:a16="http://schemas.microsoft.com/office/drawing/2014/main" id="{6FF43067-07B9-4B91-A5D1-3AF07DE38E35}"/>
              </a:ext>
            </a:extLst>
          </p:cNvPr>
          <p:cNvSpPr>
            <a:spLocks noGrp="1"/>
          </p:cNvSpPr>
          <p:nvPr>
            <p:ph type="sldNum" sz="quarter" idx="12"/>
          </p:nvPr>
        </p:nvSpPr>
        <p:spPr/>
        <p:txBody>
          <a:bodyPr/>
          <a:lstStyle/>
          <a:p>
            <a:fld id="{AB74C714-693D-4BC6-BA98-0C3A39EC39AB}" type="slidenum">
              <a:rPr lang="de-DE" smtClean="0"/>
              <a:t>8</a:t>
            </a:fld>
            <a:endParaRPr lang="de-DE"/>
          </a:p>
        </p:txBody>
      </p:sp>
    </p:spTree>
    <p:extLst>
      <p:ext uri="{BB962C8B-B14F-4D97-AF65-F5344CB8AC3E}">
        <p14:creationId xmlns:p14="http://schemas.microsoft.com/office/powerpoint/2010/main" val="126066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27984B-1848-4E08-97A4-0CF4404BA6C6}"/>
              </a:ext>
            </a:extLst>
          </p:cNvPr>
          <p:cNvSpPr>
            <a:spLocks noGrp="1"/>
          </p:cNvSpPr>
          <p:nvPr>
            <p:ph type="title"/>
          </p:nvPr>
        </p:nvSpPr>
        <p:spPr/>
        <p:txBody>
          <a:bodyPr/>
          <a:lstStyle/>
          <a:p>
            <a:r>
              <a:rPr lang="de-DE"/>
              <a:t>User Journey</a:t>
            </a:r>
          </a:p>
        </p:txBody>
      </p:sp>
      <p:pic>
        <p:nvPicPr>
          <p:cNvPr id="6" name="Inhaltsplatzhalter 5">
            <a:extLst>
              <a:ext uri="{FF2B5EF4-FFF2-40B4-BE49-F238E27FC236}">
                <a16:creationId xmlns:a16="http://schemas.microsoft.com/office/drawing/2014/main" id="{8C433848-7FDC-4263-8577-FBC39A96AF0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460"/>
          <a:stretch/>
        </p:blipFill>
        <p:spPr>
          <a:xfrm>
            <a:off x="325485" y="1136884"/>
            <a:ext cx="11541029" cy="4584232"/>
          </a:xfrm>
        </p:spPr>
      </p:pic>
      <p:sp>
        <p:nvSpPr>
          <p:cNvPr id="4" name="Foliennummernplatzhalter 3">
            <a:extLst>
              <a:ext uri="{FF2B5EF4-FFF2-40B4-BE49-F238E27FC236}">
                <a16:creationId xmlns:a16="http://schemas.microsoft.com/office/drawing/2014/main" id="{6FF43067-07B9-4B91-A5D1-3AF07DE38E35}"/>
              </a:ext>
            </a:extLst>
          </p:cNvPr>
          <p:cNvSpPr>
            <a:spLocks noGrp="1"/>
          </p:cNvSpPr>
          <p:nvPr>
            <p:ph type="sldNum" sz="quarter" idx="12"/>
          </p:nvPr>
        </p:nvSpPr>
        <p:spPr/>
        <p:txBody>
          <a:bodyPr/>
          <a:lstStyle/>
          <a:p>
            <a:fld id="{AB74C714-693D-4BC6-BA98-0C3A39EC39AB}" type="slidenum">
              <a:rPr lang="de-DE" smtClean="0"/>
              <a:t>9</a:t>
            </a:fld>
            <a:endParaRPr lang="de-DE"/>
          </a:p>
        </p:txBody>
      </p:sp>
    </p:spTree>
    <p:extLst>
      <p:ext uri="{BB962C8B-B14F-4D97-AF65-F5344CB8AC3E}">
        <p14:creationId xmlns:p14="http://schemas.microsoft.com/office/powerpoint/2010/main" val="235328846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2400</Words>
  <Application>Microsoft Office PowerPoint</Application>
  <PresentationFormat>Breitbild</PresentationFormat>
  <Paragraphs>601</Paragraphs>
  <Slides>30</Slides>
  <Notes>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30</vt:i4>
      </vt:variant>
    </vt:vector>
  </HeadingPairs>
  <TitlesOfParts>
    <vt:vector size="34" baseType="lpstr">
      <vt:lpstr>Arial</vt:lpstr>
      <vt:lpstr>Calibri</vt:lpstr>
      <vt:lpstr>Wingdings</vt:lpstr>
      <vt:lpstr>Office</vt:lpstr>
      <vt:lpstr>HS München x DRK</vt:lpstr>
      <vt:lpstr>Unser Team </vt:lpstr>
      <vt:lpstr>Aufgabenstellung</vt:lpstr>
      <vt:lpstr>Agenda</vt:lpstr>
      <vt:lpstr>Empathy Map</vt:lpstr>
      <vt:lpstr>Problem Statement</vt:lpstr>
      <vt:lpstr>The Big Idea</vt:lpstr>
      <vt:lpstr>User Journey</vt:lpstr>
      <vt:lpstr>User Journey</vt:lpstr>
      <vt:lpstr>Press Release</vt:lpstr>
      <vt:lpstr>DRK Innovation Hub</vt:lpstr>
      <vt:lpstr>Allgemeines &amp; Funktionen</vt:lpstr>
      <vt:lpstr>Kriterien für innovative Projekte</vt:lpstr>
      <vt:lpstr>Channels</vt:lpstr>
      <vt:lpstr>Channels</vt:lpstr>
      <vt:lpstr>Nutzerrollen: Wer darf was?</vt:lpstr>
      <vt:lpstr>Visualisierung</vt:lpstr>
      <vt:lpstr>Feed-Design: Externe Sicht</vt:lpstr>
      <vt:lpstr>Feed-Design: Interne Sicht</vt:lpstr>
      <vt:lpstr>Projekt-Design: Zusammenfassung</vt:lpstr>
      <vt:lpstr>Projekt-Design: Kontakt Externe Sicht</vt:lpstr>
      <vt:lpstr>Projekt-Design: Kontakt Interne Sicht</vt:lpstr>
      <vt:lpstr>Projekt-Design: Ausgangslage</vt:lpstr>
      <vt:lpstr>Projekt-Design: Erkenntnisse</vt:lpstr>
      <vt:lpstr>Projekt-Eingabemaske: Allgemein</vt:lpstr>
      <vt:lpstr>Projekt-Eingabemaske: Updates</vt:lpstr>
      <vt:lpstr>Projekt-Eingabemaske: Kontakt</vt:lpstr>
      <vt:lpstr>Projekt-Eingabemaske: Textmodule</vt:lpstr>
      <vt:lpstr>FAQ</vt:lpstr>
      <vt:lpstr>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fl.endriss@gmail.com</dc:creator>
  <cp:lastModifiedBy>fl.endriss@gmail.com</cp:lastModifiedBy>
  <cp:revision>1</cp:revision>
  <dcterms:created xsi:type="dcterms:W3CDTF">2021-05-14T09:34:19Z</dcterms:created>
  <dcterms:modified xsi:type="dcterms:W3CDTF">2021-06-08T09:48:02Z</dcterms:modified>
</cp:coreProperties>
</file>